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3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7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14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2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notesSlides/notesSlide28.xml" ContentType="application/vnd.openxmlformats-officedocument.presentationml.notesSlide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notesSlides/notesSlide29.xml" ContentType="application/vnd.openxmlformats-officedocument.presentationml.notesSlide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notesSlides/notesSlide30.xml" ContentType="application/vnd.openxmlformats-officedocument.presentationml.notesSlide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notesSlides/notesSlide31.xml" ContentType="application/vnd.openxmlformats-officedocument.presentationml.notesSlide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notesSlides/notesSlide42.xml" ContentType="application/vnd.openxmlformats-officedocument.presentationml.notesSlide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diagrams/data25.xml" ContentType="application/vnd.openxmlformats-officedocument.drawingml.diagramData+xml"/>
  <Override PartName="/ppt/diagrams/layout25.xml" ContentType="application/vnd.openxmlformats-officedocument.drawingml.diagramLayout+xml"/>
  <Override PartName="/ppt/diagrams/quickStyle25.xml" ContentType="application/vnd.openxmlformats-officedocument.drawingml.diagramStyle+xml"/>
  <Override PartName="/ppt/diagrams/colors25.xml" ContentType="application/vnd.openxmlformats-officedocument.drawingml.diagramColors+xml"/>
  <Override PartName="/ppt/diagrams/drawing25.xml" ContentType="application/vnd.ms-office.drawingml.diagramDrawing+xml"/>
  <Override PartName="/ppt/diagrams/data26.xml" ContentType="application/vnd.openxmlformats-officedocument.drawingml.diagramData+xml"/>
  <Override PartName="/ppt/diagrams/layout26.xml" ContentType="application/vnd.openxmlformats-officedocument.drawingml.diagramLayout+xml"/>
  <Override PartName="/ppt/diagrams/quickStyle26.xml" ContentType="application/vnd.openxmlformats-officedocument.drawingml.diagramStyle+xml"/>
  <Override PartName="/ppt/diagrams/colors26.xml" ContentType="application/vnd.openxmlformats-officedocument.drawingml.diagramColors+xml"/>
  <Override PartName="/ppt/diagrams/drawing26.xml" ContentType="application/vnd.ms-office.drawingml.diagramDrawing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47"/>
  </p:notesMasterIdLst>
  <p:sldIdLst>
    <p:sldId id="306" r:id="rId2"/>
    <p:sldId id="323" r:id="rId3"/>
    <p:sldId id="328" r:id="rId4"/>
    <p:sldId id="307" r:id="rId5"/>
    <p:sldId id="308" r:id="rId6"/>
    <p:sldId id="309" r:id="rId7"/>
    <p:sldId id="310" r:id="rId8"/>
    <p:sldId id="311" r:id="rId9"/>
    <p:sldId id="312" r:id="rId10"/>
    <p:sldId id="313" r:id="rId11"/>
    <p:sldId id="314" r:id="rId12"/>
    <p:sldId id="315" r:id="rId13"/>
    <p:sldId id="316" r:id="rId14"/>
    <p:sldId id="317" r:id="rId15"/>
    <p:sldId id="318" r:id="rId16"/>
    <p:sldId id="319" r:id="rId17"/>
    <p:sldId id="320" r:id="rId18"/>
    <p:sldId id="322" r:id="rId19"/>
    <p:sldId id="256" r:id="rId20"/>
    <p:sldId id="289" r:id="rId21"/>
    <p:sldId id="257" r:id="rId22"/>
    <p:sldId id="290" r:id="rId23"/>
    <p:sldId id="295" r:id="rId24"/>
    <p:sldId id="296" r:id="rId25"/>
    <p:sldId id="327" r:id="rId26"/>
    <p:sldId id="298" r:id="rId27"/>
    <p:sldId id="324" r:id="rId28"/>
    <p:sldId id="297" r:id="rId29"/>
    <p:sldId id="291" r:id="rId30"/>
    <p:sldId id="293" r:id="rId31"/>
    <p:sldId id="329" r:id="rId32"/>
    <p:sldId id="260" r:id="rId33"/>
    <p:sldId id="262" r:id="rId34"/>
    <p:sldId id="299" r:id="rId35"/>
    <p:sldId id="266" r:id="rId36"/>
    <p:sldId id="304" r:id="rId37"/>
    <p:sldId id="267" r:id="rId38"/>
    <p:sldId id="269" r:id="rId39"/>
    <p:sldId id="301" r:id="rId40"/>
    <p:sldId id="326" r:id="rId41"/>
    <p:sldId id="302" r:id="rId42"/>
    <p:sldId id="303" r:id="rId43"/>
    <p:sldId id="278" r:id="rId44"/>
    <p:sldId id="279" r:id="rId45"/>
    <p:sldId id="325" r:id="rId4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B07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167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Oil Barrel</c:v>
                </c:pt>
              </c:strCache>
            </c:strRef>
          </c:tx>
          <c:spPr>
            <a:ln w="34925" cap="rnd">
              <a:solidFill>
                <a:schemeClr val="lt1"/>
              </a:solidFill>
              <a:round/>
            </a:ln>
            <a:effectLst>
              <a:outerShdw dist="25400" dir="2700000" algn="tl" rotWithShape="0">
                <a:schemeClr val="accent1"/>
              </a:outerShdw>
            </a:effectLst>
          </c:spPr>
          <c:marker>
            <c:symbol val="none"/>
          </c:marker>
          <c:dLbls>
            <c:spPr>
              <a:solidFill>
                <a:schemeClr val="accent2"/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2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2013</c:v>
                </c:pt>
                <c:pt idx="1">
                  <c:v>2016, Feb</c:v>
                </c:pt>
                <c:pt idx="2">
                  <c:v>2017, April</c:v>
                </c:pt>
              </c:strCache>
            </c:strRef>
          </c:cat>
          <c:val>
            <c:numRef>
              <c:f>Sheet1!$B$2:$B$4</c:f>
              <c:numCache>
                <c:formatCode>"$"#,##0_);[Red]\("$"#,##0\)</c:formatCode>
                <c:ptCount val="3"/>
                <c:pt idx="0">
                  <c:v>105</c:v>
                </c:pt>
                <c:pt idx="1">
                  <c:v>29</c:v>
                </c:pt>
                <c:pt idx="2">
                  <c:v>49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46C-4C13-ADDF-5CAEBBFC4904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dropLines>
          <c:spPr>
            <a:ln w="9525" cap="flat" cmpd="sng" algn="ctr">
              <a:gradFill>
                <a:gsLst>
                  <a:gs pos="0">
                    <a:schemeClr val="lt1"/>
                  </a:gs>
                  <a:gs pos="100000">
                    <a:schemeClr val="lt1">
                      <a:alpha val="0"/>
                    </a:schemeClr>
                  </a:gs>
                </a:gsLst>
                <a:lin ang="5400000" scaled="0"/>
              </a:gradFill>
              <a:round/>
            </a:ln>
            <a:effectLst/>
          </c:spPr>
        </c:dropLines>
        <c:smooth val="0"/>
        <c:axId val="-1758515456"/>
        <c:axId val="-1758514912"/>
      </c:lineChart>
      <c:catAx>
        <c:axId val="-17585154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spc="1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758514912"/>
        <c:crosses val="autoZero"/>
        <c:auto val="1"/>
        <c:lblAlgn val="ctr"/>
        <c:lblOffset val="100"/>
        <c:noMultiLvlLbl val="0"/>
      </c:catAx>
      <c:valAx>
        <c:axId val="-1758514912"/>
        <c:scaling>
          <c:orientation val="minMax"/>
        </c:scaling>
        <c:delete val="0"/>
        <c:axPos val="l"/>
        <c:numFmt formatCode="&quot;$&quot;#,##0_);[Red]\(&quot;$&quot;#,##0\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75851545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accent1"/>
    </a:solidFill>
    <a:ln w="9525" cap="flat" cmpd="sng" algn="ctr">
      <a:solidFill>
        <a:schemeClr val="accent1"/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Oil Barrel</c:v>
                </c:pt>
              </c:strCache>
            </c:strRef>
          </c:tx>
          <c:spPr>
            <a:ln w="34925" cap="rnd">
              <a:solidFill>
                <a:schemeClr val="lt1"/>
              </a:solidFill>
              <a:round/>
            </a:ln>
            <a:effectLst>
              <a:outerShdw dist="25400" dir="2700000" algn="tl" rotWithShape="0">
                <a:schemeClr val="accent1"/>
              </a:outerShdw>
            </a:effectLst>
          </c:spPr>
          <c:marker>
            <c:symbol val="none"/>
          </c:marker>
          <c:dLbls>
            <c:spPr>
              <a:solidFill>
                <a:schemeClr val="accent2"/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2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2013</c:v>
                </c:pt>
                <c:pt idx="1">
                  <c:v>2016, Feb</c:v>
                </c:pt>
                <c:pt idx="2">
                  <c:v>2017, April</c:v>
                </c:pt>
              </c:strCache>
            </c:strRef>
          </c:cat>
          <c:val>
            <c:numRef>
              <c:f>Sheet1!$B$2:$B$4</c:f>
              <c:numCache>
                <c:formatCode>"$"#,##0_);[Red]\("$"#,##0\)</c:formatCode>
                <c:ptCount val="3"/>
                <c:pt idx="0">
                  <c:v>105</c:v>
                </c:pt>
                <c:pt idx="1">
                  <c:v>29</c:v>
                </c:pt>
                <c:pt idx="2">
                  <c:v>49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9181-4B0E-94D7-F772E0C48178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dropLines>
          <c:spPr>
            <a:ln w="9525" cap="flat" cmpd="sng" algn="ctr">
              <a:gradFill>
                <a:gsLst>
                  <a:gs pos="0">
                    <a:schemeClr val="lt1"/>
                  </a:gs>
                  <a:gs pos="100000">
                    <a:schemeClr val="lt1">
                      <a:alpha val="0"/>
                    </a:schemeClr>
                  </a:gs>
                </a:gsLst>
                <a:lin ang="5400000" scaled="0"/>
              </a:gradFill>
              <a:round/>
            </a:ln>
            <a:effectLst/>
          </c:spPr>
        </c:dropLines>
        <c:smooth val="0"/>
        <c:axId val="-1758515456"/>
        <c:axId val="-1758514912"/>
      </c:lineChart>
      <c:catAx>
        <c:axId val="-17585154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spc="1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758514912"/>
        <c:crosses val="autoZero"/>
        <c:auto val="1"/>
        <c:lblAlgn val="ctr"/>
        <c:lblOffset val="100"/>
        <c:noMultiLvlLbl val="0"/>
      </c:catAx>
      <c:valAx>
        <c:axId val="-1758514912"/>
        <c:scaling>
          <c:orientation val="minMax"/>
        </c:scaling>
        <c:delete val="0"/>
        <c:axPos val="l"/>
        <c:numFmt formatCode="&quot;$&quot;#,##0_);[Red]\(&quot;$&quot;#,##0\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75851545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accent1"/>
    </a:solidFill>
    <a:ln w="9525" cap="flat" cmpd="sng" algn="ctr">
      <a:solidFill>
        <a:schemeClr val="accent1"/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9">
  <cs:axisTitle>
    <cs:lnRef idx="0"/>
    <cs:fillRef idx="0"/>
    <cs:effectRef idx="0"/>
    <cs:fontRef idx="minor">
      <a:schemeClr val="lt1"/>
    </cs:fontRef>
    <cs:defRPr sz="1197" b="1" kern="1200"/>
  </cs:axisTitle>
  <cs:categoryAxis>
    <cs:lnRef idx="0">
      <cs:styleClr val="0"/>
    </cs:lnRef>
    <cs:fillRef idx="0"/>
    <cs:effectRef idx="0"/>
    <cs:fontRef idx="minor">
      <a:schemeClr val="lt1"/>
    </cs:fontRef>
    <cs:spPr>
      <a:ln w="12700" cap="flat" cmpd="sng" algn="ctr">
        <a:solidFill>
          <a:schemeClr val="lt1"/>
        </a:solidFill>
        <a:round/>
      </a:ln>
    </cs:spPr>
    <cs:defRPr sz="1197" kern="1200" spc="100" baseline="0"/>
  </cs:categoryAxis>
  <cs:chartArea>
    <cs:lnRef idx="0">
      <cs:styleClr val="0"/>
    </cs:lnRef>
    <cs:fillRef idx="0">
      <cs:styleClr val="0"/>
    </cs:fillRef>
    <cs:effectRef idx="0"/>
    <cs:fontRef idx="minor">
      <a:schemeClr val="dk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  <cs:defRPr sz="1330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pattFill prst="ltUpDiag">
        <a:fgClr>
          <a:schemeClr val="phClr"/>
        </a:fgClr>
        <a:bgClr>
          <a:schemeClr val="lt1"/>
        </a:bgClr>
      </a:patt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pattFill prst="ltUpDiag">
        <a:fgClr>
          <a:schemeClr val="phClr"/>
        </a:fgClr>
        <a:bgClr>
          <a:schemeClr val="lt1"/>
        </a:bgClr>
      </a:pattFill>
    </cs:spPr>
  </cs:dataPoint3D>
  <cs:dataPointLine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34925" cap="rnd">
        <a:solidFill>
          <a:schemeClr val="lt1"/>
        </a:solidFill>
        <a:round/>
      </a:ln>
      <a:effectLst>
        <a:outerShdw dist="25400" dir="2700000" algn="tl" rotWithShape="0">
          <a:schemeClr val="phClr"/>
        </a:outerShdw>
      </a:effectLst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22225">
        <a:solidFill>
          <a:schemeClr val="lt1"/>
        </a:solidFill>
        <a:round/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>
      <cs:styleClr val="0"/>
    </cs:lnRef>
    <cs:fillRef idx="0"/>
    <cs:effectRef idx="0"/>
    <cs:fontRef idx="minor">
      <a:schemeClr val="lt1"/>
    </cs:fontRef>
    <cs:spPr>
      <a:ln w="9525">
        <a:solidFill>
          <a:schemeClr val="phClr">
            <a:lumMod val="60000"/>
            <a:lumOff val="40000"/>
          </a:schemeClr>
        </a:solidFill>
      </a:ln>
    </cs:spPr>
    <cs:defRPr sz="1197" kern="1200"/>
  </cs:dataTable>
  <cs:downBar>
    <cs:lnRef idx="0">
      <cs:styleClr val="0"/>
    </cs:lnRef>
    <cs:fillRef idx="0"/>
    <cs:effectRef idx="0"/>
    <cs:fontRef idx="minor">
      <a:schemeClr val="dk1"/>
    </cs:fontRef>
    <cs:spPr>
      <a:solidFill>
        <a:schemeClr val="dk1">
          <a:lumMod val="35000"/>
          <a:lumOff val="6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0">
              <a:schemeClr val="lt1"/>
            </a:gs>
            <a:gs pos="100000">
              <a:schemeClr val="lt1">
                <a:alpha val="0"/>
              </a:schemeClr>
            </a:gs>
          </a:gsLst>
          <a:lin ang="5400000" scaled="0"/>
        </a:gradFill>
        <a:round/>
      </a:ln>
    </cs:spPr>
  </cs:dropLine>
  <cs:errorBar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round/>
      </a:ln>
      <a:effectLst>
        <a:glow rad="25400">
          <a:schemeClr val="lt1"/>
        </a:glow>
      </a:effectLst>
    </cs:spPr>
  </cs:errorBar>
  <cs:floor>
    <cs:lnRef idx="0"/>
    <cs:fillRef idx="0"/>
    <cs:effectRef idx="0"/>
    <cs:fontRef idx="minor">
      <a:schemeClr val="dk1"/>
    </cs:fontRef>
  </cs:floor>
  <cs:gridlineMajor>
    <cs:lnRef idx="0">
      <cs:styleClr val="0"/>
    </cs:lnRef>
    <cs:fillRef idx="0"/>
    <cs:effectRef idx="0"/>
    <cs:fontRef idx="minor">
      <a:schemeClr val="dk1"/>
    </cs:fontRef>
    <cs:spPr>
      <a:ln w="9525" cap="flat" cmpd="sng" algn="ctr">
        <a:solidFill>
          <a:schemeClr val="lt1">
            <a:alpha val="25000"/>
          </a:schemeClr>
        </a:solidFill>
        <a:round/>
      </a:ln>
    </cs:spPr>
  </cs:gridlineMajor>
  <cs:gridlineMinor>
    <cs:lnRef idx="0">
      <cs:styleClr val="0"/>
    </cs:lnRef>
    <cs:fillRef idx="0"/>
    <cs:effectRef idx="0"/>
    <cs:fontRef idx="minor">
      <a:schemeClr val="dk1"/>
    </cs:fontRef>
    <cs:spPr>
      <a:ln>
        <a:solidFill>
          <a:schemeClr val="lt1">
            <a:alpha val="10000"/>
          </a:schemeClr>
        </a:solidFill>
      </a:ln>
    </cs:spPr>
  </cs:gridlineMinor>
  <cs:hiLo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prstDash val="dash"/>
      </a:ln>
    </cs:spPr>
  </cs:hiLoLine>
  <cs:leader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</a:ln>
    </cs:spPr>
  </cs:leaderLine>
  <cs:legend>
    <cs:lnRef idx="0"/>
    <cs:fillRef idx="0"/>
    <cs:effectRef idx="0"/>
    <cs:fontRef idx="minor">
      <a:schemeClr val="lt1"/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>
      <cs:styleClr val="0"/>
    </cs:lnRef>
    <cs:fillRef idx="0"/>
    <cs:effectRef idx="0"/>
    <cs:fontRef idx="minor">
      <a:schemeClr val="lt1"/>
    </cs:fontRef>
    <cs:spPr>
      <a:ln w="3175" cap="flat" cmpd="sng" algn="ctr">
        <a:solidFill>
          <a:schemeClr val="phClr">
            <a:lumMod val="60000"/>
            <a:lumOff val="40000"/>
          </a:schemeClr>
        </a:solidFill>
        <a:round/>
      </a:ln>
    </cs:spPr>
    <cs:defRPr sz="1197" kern="1200"/>
  </cs:seriesAxis>
  <cs:series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  <a:tint val="5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lt1"/>
    </cs:fontRef>
    <cs:defRPr sz="1995" b="1" kern="1200" cap="all" spc="100" normalizeH="0" baseline="0"/>
  </cs:title>
  <cs:trendline>
    <cs:lnRef idx="0"/>
    <cs:fillRef idx="0"/>
    <cs:effectRef idx="0"/>
    <cs:fontRef idx="minor">
      <a:schemeClr val="dk1"/>
    </cs:fontRef>
    <cs:spPr>
      <a:ln w="28575" cap="rnd">
        <a:solidFill>
          <a:schemeClr val="lt1">
            <a:alpha val="50000"/>
          </a:schemeClr>
        </a:solidFill>
        <a:round/>
      </a:ln>
    </cs:spPr>
  </cs:trendline>
  <cs:trendlineLabel>
    <cs:lnRef idx="0"/>
    <cs:fillRef idx="0"/>
    <cs:effectRef idx="0"/>
    <cs:fontRef idx="minor">
      <a:schemeClr val="lt1"/>
    </cs:fontRef>
    <cs:defRPr sz="1197" kern="1200"/>
  </cs:trendlineLabel>
  <cs:upBar>
    <cs:lnRef idx="0">
      <cs:styleClr val="0"/>
    </cs:lnRef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upBar>
  <cs:valueAxis>
    <cs:lnRef idx="0"/>
    <cs:fillRef idx="0"/>
    <cs:effectRef idx="0"/>
    <cs:fontRef idx="minor">
      <a:schemeClr val="lt1"/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29">
  <cs:axisTitle>
    <cs:lnRef idx="0"/>
    <cs:fillRef idx="0"/>
    <cs:effectRef idx="0"/>
    <cs:fontRef idx="minor">
      <a:schemeClr val="lt1"/>
    </cs:fontRef>
    <cs:defRPr sz="1197" b="1" kern="1200"/>
  </cs:axisTitle>
  <cs:categoryAxis>
    <cs:lnRef idx="0">
      <cs:styleClr val="0"/>
    </cs:lnRef>
    <cs:fillRef idx="0"/>
    <cs:effectRef idx="0"/>
    <cs:fontRef idx="minor">
      <a:schemeClr val="lt1"/>
    </cs:fontRef>
    <cs:spPr>
      <a:ln w="12700" cap="flat" cmpd="sng" algn="ctr">
        <a:solidFill>
          <a:schemeClr val="lt1"/>
        </a:solidFill>
        <a:round/>
      </a:ln>
    </cs:spPr>
    <cs:defRPr sz="1197" kern="1200" spc="100" baseline="0"/>
  </cs:categoryAxis>
  <cs:chartArea>
    <cs:lnRef idx="0">
      <cs:styleClr val="0"/>
    </cs:lnRef>
    <cs:fillRef idx="0">
      <cs:styleClr val="0"/>
    </cs:fillRef>
    <cs:effectRef idx="0"/>
    <cs:fontRef idx="minor">
      <a:schemeClr val="dk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  <cs:defRPr sz="1330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pattFill prst="ltUpDiag">
        <a:fgClr>
          <a:schemeClr val="phClr"/>
        </a:fgClr>
        <a:bgClr>
          <a:schemeClr val="lt1"/>
        </a:bgClr>
      </a:patt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pattFill prst="ltUpDiag">
        <a:fgClr>
          <a:schemeClr val="phClr"/>
        </a:fgClr>
        <a:bgClr>
          <a:schemeClr val="lt1"/>
        </a:bgClr>
      </a:pattFill>
    </cs:spPr>
  </cs:dataPoint3D>
  <cs:dataPointLine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34925" cap="rnd">
        <a:solidFill>
          <a:schemeClr val="lt1"/>
        </a:solidFill>
        <a:round/>
      </a:ln>
      <a:effectLst>
        <a:outerShdw dist="25400" dir="2700000" algn="tl" rotWithShape="0">
          <a:schemeClr val="phClr"/>
        </a:outerShdw>
      </a:effectLst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22225">
        <a:solidFill>
          <a:schemeClr val="lt1"/>
        </a:solidFill>
        <a:round/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>
      <cs:styleClr val="0"/>
    </cs:lnRef>
    <cs:fillRef idx="0"/>
    <cs:effectRef idx="0"/>
    <cs:fontRef idx="minor">
      <a:schemeClr val="lt1"/>
    </cs:fontRef>
    <cs:spPr>
      <a:ln w="9525">
        <a:solidFill>
          <a:schemeClr val="phClr">
            <a:lumMod val="60000"/>
            <a:lumOff val="40000"/>
          </a:schemeClr>
        </a:solidFill>
      </a:ln>
    </cs:spPr>
    <cs:defRPr sz="1197" kern="1200"/>
  </cs:dataTable>
  <cs:downBar>
    <cs:lnRef idx="0">
      <cs:styleClr val="0"/>
    </cs:lnRef>
    <cs:fillRef idx="0"/>
    <cs:effectRef idx="0"/>
    <cs:fontRef idx="minor">
      <a:schemeClr val="dk1"/>
    </cs:fontRef>
    <cs:spPr>
      <a:solidFill>
        <a:schemeClr val="dk1">
          <a:lumMod val="35000"/>
          <a:lumOff val="6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0">
              <a:schemeClr val="lt1"/>
            </a:gs>
            <a:gs pos="100000">
              <a:schemeClr val="lt1">
                <a:alpha val="0"/>
              </a:schemeClr>
            </a:gs>
          </a:gsLst>
          <a:lin ang="5400000" scaled="0"/>
        </a:gradFill>
        <a:round/>
      </a:ln>
    </cs:spPr>
  </cs:dropLine>
  <cs:errorBar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round/>
      </a:ln>
      <a:effectLst>
        <a:glow rad="25400">
          <a:schemeClr val="lt1"/>
        </a:glow>
      </a:effectLst>
    </cs:spPr>
  </cs:errorBar>
  <cs:floor>
    <cs:lnRef idx="0"/>
    <cs:fillRef idx="0"/>
    <cs:effectRef idx="0"/>
    <cs:fontRef idx="minor">
      <a:schemeClr val="dk1"/>
    </cs:fontRef>
  </cs:floor>
  <cs:gridlineMajor>
    <cs:lnRef idx="0">
      <cs:styleClr val="0"/>
    </cs:lnRef>
    <cs:fillRef idx="0"/>
    <cs:effectRef idx="0"/>
    <cs:fontRef idx="minor">
      <a:schemeClr val="dk1"/>
    </cs:fontRef>
    <cs:spPr>
      <a:ln w="9525" cap="flat" cmpd="sng" algn="ctr">
        <a:solidFill>
          <a:schemeClr val="lt1">
            <a:alpha val="25000"/>
          </a:schemeClr>
        </a:solidFill>
        <a:round/>
      </a:ln>
    </cs:spPr>
  </cs:gridlineMajor>
  <cs:gridlineMinor>
    <cs:lnRef idx="0">
      <cs:styleClr val="0"/>
    </cs:lnRef>
    <cs:fillRef idx="0"/>
    <cs:effectRef idx="0"/>
    <cs:fontRef idx="minor">
      <a:schemeClr val="dk1"/>
    </cs:fontRef>
    <cs:spPr>
      <a:ln>
        <a:solidFill>
          <a:schemeClr val="lt1">
            <a:alpha val="10000"/>
          </a:schemeClr>
        </a:solidFill>
      </a:ln>
    </cs:spPr>
  </cs:gridlineMinor>
  <cs:hiLo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prstDash val="dash"/>
      </a:ln>
    </cs:spPr>
  </cs:hiLoLine>
  <cs:leader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</a:ln>
    </cs:spPr>
  </cs:leaderLine>
  <cs:legend>
    <cs:lnRef idx="0"/>
    <cs:fillRef idx="0"/>
    <cs:effectRef idx="0"/>
    <cs:fontRef idx="minor">
      <a:schemeClr val="lt1"/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>
      <cs:styleClr val="0"/>
    </cs:lnRef>
    <cs:fillRef idx="0"/>
    <cs:effectRef idx="0"/>
    <cs:fontRef idx="minor">
      <a:schemeClr val="lt1"/>
    </cs:fontRef>
    <cs:spPr>
      <a:ln w="3175" cap="flat" cmpd="sng" algn="ctr">
        <a:solidFill>
          <a:schemeClr val="phClr">
            <a:lumMod val="60000"/>
            <a:lumOff val="40000"/>
          </a:schemeClr>
        </a:solidFill>
        <a:round/>
      </a:ln>
    </cs:spPr>
    <cs:defRPr sz="1197" kern="1200"/>
  </cs:seriesAxis>
  <cs:series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  <a:tint val="5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lt1"/>
    </cs:fontRef>
    <cs:defRPr sz="1995" b="1" kern="1200" cap="all" spc="100" normalizeH="0" baseline="0"/>
  </cs:title>
  <cs:trendline>
    <cs:lnRef idx="0"/>
    <cs:fillRef idx="0"/>
    <cs:effectRef idx="0"/>
    <cs:fontRef idx="minor">
      <a:schemeClr val="dk1"/>
    </cs:fontRef>
    <cs:spPr>
      <a:ln w="28575" cap="rnd">
        <a:solidFill>
          <a:schemeClr val="lt1">
            <a:alpha val="50000"/>
          </a:schemeClr>
        </a:solidFill>
        <a:round/>
      </a:ln>
    </cs:spPr>
  </cs:trendline>
  <cs:trendlineLabel>
    <cs:lnRef idx="0"/>
    <cs:fillRef idx="0"/>
    <cs:effectRef idx="0"/>
    <cs:fontRef idx="minor">
      <a:schemeClr val="lt1"/>
    </cs:fontRef>
    <cs:defRPr sz="1197" kern="1200"/>
  </cs:trendlineLabel>
  <cs:upBar>
    <cs:lnRef idx="0">
      <cs:styleClr val="0"/>
    </cs:lnRef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upBar>
  <cs:valueAxis>
    <cs:lnRef idx="0"/>
    <cs:fillRef idx="0"/>
    <cs:effectRef idx="0"/>
    <cs:fontRef idx="minor">
      <a:schemeClr val="lt1"/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diagrams/_rels/data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png"/><Relationship Id="rId3" Type="http://schemas.openxmlformats.org/officeDocument/2006/relationships/image" Target="../media/image148.png"/><Relationship Id="rId7" Type="http://schemas.openxmlformats.org/officeDocument/2006/relationships/image" Target="../media/image152.png"/><Relationship Id="rId2" Type="http://schemas.openxmlformats.org/officeDocument/2006/relationships/image" Target="../media/image147.png"/><Relationship Id="rId1" Type="http://schemas.openxmlformats.org/officeDocument/2006/relationships/image" Target="../media/image146.png"/><Relationship Id="rId6" Type="http://schemas.openxmlformats.org/officeDocument/2006/relationships/image" Target="../media/image151.png"/><Relationship Id="rId5" Type="http://schemas.openxmlformats.org/officeDocument/2006/relationships/image" Target="../media/image150.png"/><Relationship Id="rId4" Type="http://schemas.openxmlformats.org/officeDocument/2006/relationships/image" Target="../media/image149.pn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6.png"/><Relationship Id="rId7" Type="http://schemas.openxmlformats.org/officeDocument/2006/relationships/image" Target="../media/image39.png"/><Relationship Id="rId2" Type="http://schemas.microsoft.com/office/2007/relationships/hdphoto" Target="../media/hdphoto1.wdp"/><Relationship Id="rId1" Type="http://schemas.openxmlformats.org/officeDocument/2006/relationships/image" Target="../media/image35.png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microsoft.com/office/2007/relationships/hdphoto" Target="../media/hdphoto2.wdp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image" Target="../media/image66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diagrams/_rels/data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image" Target="../media/image74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diagrams/_rels/data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image" Target="../media/image92.png"/><Relationship Id="rId4" Type="http://schemas.openxmlformats.org/officeDocument/2006/relationships/image" Target="../media/image95.png"/></Relationships>
</file>

<file path=ppt/diagrams/_rels/drawing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png"/><Relationship Id="rId3" Type="http://schemas.openxmlformats.org/officeDocument/2006/relationships/image" Target="../media/image148.png"/><Relationship Id="rId7" Type="http://schemas.openxmlformats.org/officeDocument/2006/relationships/image" Target="../media/image152.png"/><Relationship Id="rId2" Type="http://schemas.openxmlformats.org/officeDocument/2006/relationships/image" Target="../media/image147.png"/><Relationship Id="rId1" Type="http://schemas.openxmlformats.org/officeDocument/2006/relationships/image" Target="../media/image146.png"/><Relationship Id="rId6" Type="http://schemas.openxmlformats.org/officeDocument/2006/relationships/image" Target="../media/image151.png"/><Relationship Id="rId5" Type="http://schemas.openxmlformats.org/officeDocument/2006/relationships/image" Target="../media/image150.png"/><Relationship Id="rId4" Type="http://schemas.openxmlformats.org/officeDocument/2006/relationships/image" Target="../media/image149.pn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6.png"/><Relationship Id="rId7" Type="http://schemas.openxmlformats.org/officeDocument/2006/relationships/image" Target="../media/image39.png"/><Relationship Id="rId2" Type="http://schemas.microsoft.com/office/2007/relationships/hdphoto" Target="../media/hdphoto1.wdp"/><Relationship Id="rId1" Type="http://schemas.openxmlformats.org/officeDocument/2006/relationships/image" Target="../media/image35.png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microsoft.com/office/2007/relationships/hdphoto" Target="../media/hdphoto2.wdp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image" Target="../media/image66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diagrams/_rels/drawing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image" Target="../media/image74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diagrams/_rels/drawing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image" Target="../media/image92.png"/><Relationship Id="rId4" Type="http://schemas.openxmlformats.org/officeDocument/2006/relationships/image" Target="../media/image95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3_5">
  <dgm:title val=""/>
  <dgm:desc val=""/>
  <dgm:catLst>
    <dgm:cat type="accent3" pri="11500"/>
  </dgm:catLst>
  <dgm:styleLbl name="node0">
    <dgm:fillClrLst meth="cycle"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alpha val="9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alpha val="90000"/>
      </a:schemeClr>
      <a:schemeClr val="accent3">
        <a:alpha val="5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/>
    <dgm:txEffectClrLst/>
  </dgm:styleLbl>
  <dgm:styleLbl name="lnNode1">
    <dgm:fillClrLst>
      <a:schemeClr val="accent3">
        <a:shade val="90000"/>
      </a:schemeClr>
      <a:schemeClr val="accent3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  <a:alpha val="90000"/>
      </a:schemeClr>
      <a:schemeClr val="accent3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alpha val="90000"/>
        <a:tint val="40000"/>
      </a:schemeClr>
      <a:schemeClr val="accent3">
        <a:alpha val="5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5C47F00-2A3B-4343-A562-2D62F85E5217}" type="doc">
      <dgm:prSet loTypeId="urn:microsoft.com/office/officeart/2005/8/layout/chevron1" loCatId="process" qsTypeId="urn:microsoft.com/office/officeart/2005/8/quickstyle/simple1" qsCatId="simple" csTypeId="urn:microsoft.com/office/officeart/2005/8/colors/accent2_3" csCatId="accent2" phldr="1"/>
      <dgm:spPr/>
    </dgm:pt>
    <dgm:pt modelId="{70CAC3DD-CF6F-4A5A-AF14-2CCA6FDF24D4}">
      <dgm:prSet phldrT="[Text]" custT="1"/>
      <dgm:spPr/>
      <dgm:t>
        <a:bodyPr/>
        <a:lstStyle/>
        <a:p>
          <a:r>
            <a:rPr lang="en-US" sz="1800" dirty="0" smtClean="0">
              <a:latin typeface="+mj-lt"/>
              <a:cs typeface="MV Boli" panose="02000500030200090000" pitchFamily="2" charset="0"/>
            </a:rPr>
            <a:t>Intro</a:t>
          </a:r>
          <a:endParaRPr lang="en-US" sz="1800" dirty="0">
            <a:latin typeface="+mj-lt"/>
            <a:cs typeface="MV Boli" panose="02000500030200090000" pitchFamily="2" charset="0"/>
          </a:endParaRPr>
        </a:p>
      </dgm:t>
    </dgm:pt>
    <dgm:pt modelId="{5BF91823-CD9C-4FAC-8E55-74FDDDE94778}" type="parTrans" cxnId="{0D42658D-A1A9-46FB-8083-BC697B51C54E}">
      <dgm:prSet/>
      <dgm:spPr/>
      <dgm:t>
        <a:bodyPr/>
        <a:lstStyle/>
        <a:p>
          <a:endParaRPr lang="en-US" sz="2400">
            <a:latin typeface="MV Boli" panose="02000500030200090000" pitchFamily="2" charset="0"/>
            <a:cs typeface="MV Boli" panose="02000500030200090000" pitchFamily="2" charset="0"/>
          </a:endParaRPr>
        </a:p>
      </dgm:t>
    </dgm:pt>
    <dgm:pt modelId="{C85F5E09-60CF-4DE0-8D26-3931A771F164}" type="sibTrans" cxnId="{0D42658D-A1A9-46FB-8083-BC697B51C54E}">
      <dgm:prSet/>
      <dgm:spPr/>
      <dgm:t>
        <a:bodyPr/>
        <a:lstStyle/>
        <a:p>
          <a:endParaRPr lang="en-US" sz="2400">
            <a:latin typeface="MV Boli" panose="02000500030200090000" pitchFamily="2" charset="0"/>
            <a:cs typeface="MV Boli" panose="02000500030200090000" pitchFamily="2" charset="0"/>
          </a:endParaRPr>
        </a:p>
      </dgm:t>
    </dgm:pt>
    <dgm:pt modelId="{F5FF0754-3A27-4ADA-B617-DFADE6DD74A7}">
      <dgm:prSet phldrT="[Text]" custT="1"/>
      <dgm:spPr/>
      <dgm:t>
        <a:bodyPr/>
        <a:lstStyle/>
        <a:p>
          <a:r>
            <a:rPr lang="en-US" sz="1800" dirty="0" smtClean="0">
              <a:latin typeface="+mj-lt"/>
              <a:cs typeface="MV Boli" panose="02000500030200090000" pitchFamily="2" charset="0"/>
            </a:rPr>
            <a:t>Body</a:t>
          </a:r>
          <a:endParaRPr lang="en-US" sz="1800" dirty="0">
            <a:latin typeface="+mj-lt"/>
            <a:cs typeface="MV Boli" panose="02000500030200090000" pitchFamily="2" charset="0"/>
          </a:endParaRPr>
        </a:p>
      </dgm:t>
    </dgm:pt>
    <dgm:pt modelId="{8C7C029D-1195-497D-A49B-AE1A40ECF09E}" type="parTrans" cxnId="{91EA2A8C-87EA-4A7F-8099-DFA783611841}">
      <dgm:prSet/>
      <dgm:spPr/>
      <dgm:t>
        <a:bodyPr/>
        <a:lstStyle/>
        <a:p>
          <a:endParaRPr lang="en-US" sz="2400">
            <a:latin typeface="MV Boli" panose="02000500030200090000" pitchFamily="2" charset="0"/>
            <a:cs typeface="MV Boli" panose="02000500030200090000" pitchFamily="2" charset="0"/>
          </a:endParaRPr>
        </a:p>
      </dgm:t>
    </dgm:pt>
    <dgm:pt modelId="{7056DD02-D6E5-4306-B160-F8D4569FC0DC}" type="sibTrans" cxnId="{91EA2A8C-87EA-4A7F-8099-DFA783611841}">
      <dgm:prSet/>
      <dgm:spPr/>
      <dgm:t>
        <a:bodyPr/>
        <a:lstStyle/>
        <a:p>
          <a:endParaRPr lang="en-US" sz="2400">
            <a:latin typeface="MV Boli" panose="02000500030200090000" pitchFamily="2" charset="0"/>
            <a:cs typeface="MV Boli" panose="02000500030200090000" pitchFamily="2" charset="0"/>
          </a:endParaRPr>
        </a:p>
      </dgm:t>
    </dgm:pt>
    <dgm:pt modelId="{764421AC-5C71-40AE-AF33-F3DF11350D32}">
      <dgm:prSet phldrT="[Text]" custT="1"/>
      <dgm:spPr/>
      <dgm:t>
        <a:bodyPr/>
        <a:lstStyle/>
        <a:p>
          <a:r>
            <a:rPr lang="en-US" sz="1800" dirty="0" smtClean="0">
              <a:latin typeface="+mj-lt"/>
              <a:cs typeface="MV Boli" panose="02000500030200090000" pitchFamily="2" charset="0"/>
            </a:rPr>
            <a:t>Conclusion</a:t>
          </a:r>
          <a:endParaRPr lang="en-US" sz="1800" dirty="0">
            <a:latin typeface="+mj-lt"/>
            <a:cs typeface="MV Boli" panose="02000500030200090000" pitchFamily="2" charset="0"/>
          </a:endParaRPr>
        </a:p>
      </dgm:t>
    </dgm:pt>
    <dgm:pt modelId="{3ADFE543-95E3-41AB-B4BB-750BE04EB1A9}" type="parTrans" cxnId="{3DCEEFC7-3CEF-468D-8795-45F565E91C76}">
      <dgm:prSet/>
      <dgm:spPr/>
      <dgm:t>
        <a:bodyPr/>
        <a:lstStyle/>
        <a:p>
          <a:endParaRPr lang="en-US" sz="2400">
            <a:latin typeface="MV Boli" panose="02000500030200090000" pitchFamily="2" charset="0"/>
            <a:cs typeface="MV Boli" panose="02000500030200090000" pitchFamily="2" charset="0"/>
          </a:endParaRPr>
        </a:p>
      </dgm:t>
    </dgm:pt>
    <dgm:pt modelId="{1FC1950D-0565-4C14-90A9-64CAFC3A77F1}" type="sibTrans" cxnId="{3DCEEFC7-3CEF-468D-8795-45F565E91C76}">
      <dgm:prSet/>
      <dgm:spPr/>
      <dgm:t>
        <a:bodyPr/>
        <a:lstStyle/>
        <a:p>
          <a:endParaRPr lang="en-US" sz="2400">
            <a:latin typeface="MV Boli" panose="02000500030200090000" pitchFamily="2" charset="0"/>
            <a:cs typeface="MV Boli" panose="02000500030200090000" pitchFamily="2" charset="0"/>
          </a:endParaRPr>
        </a:p>
      </dgm:t>
    </dgm:pt>
    <dgm:pt modelId="{1EA2E7C8-3107-49D3-9D75-73082C2CCBFD}" type="pres">
      <dgm:prSet presAssocID="{E5C47F00-2A3B-4343-A562-2D62F85E5217}" presName="Name0" presStyleCnt="0">
        <dgm:presLayoutVars>
          <dgm:dir/>
          <dgm:animLvl val="lvl"/>
          <dgm:resizeHandles val="exact"/>
        </dgm:presLayoutVars>
      </dgm:prSet>
      <dgm:spPr/>
    </dgm:pt>
    <dgm:pt modelId="{7A3BBCAB-C642-4FBF-8D95-94671A7EEAEB}" type="pres">
      <dgm:prSet presAssocID="{70CAC3DD-CF6F-4A5A-AF14-2CCA6FDF24D4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7B5AD5D-9930-4831-8D4B-42E2027F6068}" type="pres">
      <dgm:prSet presAssocID="{C85F5E09-60CF-4DE0-8D26-3931A771F164}" presName="parTxOnlySpace" presStyleCnt="0"/>
      <dgm:spPr/>
    </dgm:pt>
    <dgm:pt modelId="{B95A6342-F216-416F-A3DE-7B803A5918D3}" type="pres">
      <dgm:prSet presAssocID="{F5FF0754-3A27-4ADA-B617-DFADE6DD74A7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4A61566-03F2-497C-BBB1-FE215EB43784}" type="pres">
      <dgm:prSet presAssocID="{7056DD02-D6E5-4306-B160-F8D4569FC0DC}" presName="parTxOnlySpace" presStyleCnt="0"/>
      <dgm:spPr/>
    </dgm:pt>
    <dgm:pt modelId="{03748F83-3AD6-4D7B-BF89-368985CFB0E7}" type="pres">
      <dgm:prSet presAssocID="{764421AC-5C71-40AE-AF33-F3DF11350D32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CDBA660-308B-4769-BC0B-26C8C84DAEE6}" type="presOf" srcId="{70CAC3DD-CF6F-4A5A-AF14-2CCA6FDF24D4}" destId="{7A3BBCAB-C642-4FBF-8D95-94671A7EEAEB}" srcOrd="0" destOrd="0" presId="urn:microsoft.com/office/officeart/2005/8/layout/chevron1"/>
    <dgm:cxn modelId="{C9459F68-9759-44E3-9CA4-F70AD36D16DC}" type="presOf" srcId="{F5FF0754-3A27-4ADA-B617-DFADE6DD74A7}" destId="{B95A6342-F216-416F-A3DE-7B803A5918D3}" srcOrd="0" destOrd="0" presId="urn:microsoft.com/office/officeart/2005/8/layout/chevron1"/>
    <dgm:cxn modelId="{0D42658D-A1A9-46FB-8083-BC697B51C54E}" srcId="{E5C47F00-2A3B-4343-A562-2D62F85E5217}" destId="{70CAC3DD-CF6F-4A5A-AF14-2CCA6FDF24D4}" srcOrd="0" destOrd="0" parTransId="{5BF91823-CD9C-4FAC-8E55-74FDDDE94778}" sibTransId="{C85F5E09-60CF-4DE0-8D26-3931A771F164}"/>
    <dgm:cxn modelId="{91EA2A8C-87EA-4A7F-8099-DFA783611841}" srcId="{E5C47F00-2A3B-4343-A562-2D62F85E5217}" destId="{F5FF0754-3A27-4ADA-B617-DFADE6DD74A7}" srcOrd="1" destOrd="0" parTransId="{8C7C029D-1195-497D-A49B-AE1A40ECF09E}" sibTransId="{7056DD02-D6E5-4306-B160-F8D4569FC0DC}"/>
    <dgm:cxn modelId="{3DCEEFC7-3CEF-468D-8795-45F565E91C76}" srcId="{E5C47F00-2A3B-4343-A562-2D62F85E5217}" destId="{764421AC-5C71-40AE-AF33-F3DF11350D32}" srcOrd="2" destOrd="0" parTransId="{3ADFE543-95E3-41AB-B4BB-750BE04EB1A9}" sibTransId="{1FC1950D-0565-4C14-90A9-64CAFC3A77F1}"/>
    <dgm:cxn modelId="{001C7255-0B26-45E9-A14B-029F35F4D6BE}" type="presOf" srcId="{764421AC-5C71-40AE-AF33-F3DF11350D32}" destId="{03748F83-3AD6-4D7B-BF89-368985CFB0E7}" srcOrd="0" destOrd="0" presId="urn:microsoft.com/office/officeart/2005/8/layout/chevron1"/>
    <dgm:cxn modelId="{38CCD73B-62A9-4F46-B49E-B68D0B092B18}" type="presOf" srcId="{E5C47F00-2A3B-4343-A562-2D62F85E5217}" destId="{1EA2E7C8-3107-49D3-9D75-73082C2CCBFD}" srcOrd="0" destOrd="0" presId="urn:microsoft.com/office/officeart/2005/8/layout/chevron1"/>
    <dgm:cxn modelId="{F1C35C1E-4064-4334-9966-2D5723D5261F}" type="presParOf" srcId="{1EA2E7C8-3107-49D3-9D75-73082C2CCBFD}" destId="{7A3BBCAB-C642-4FBF-8D95-94671A7EEAEB}" srcOrd="0" destOrd="0" presId="urn:microsoft.com/office/officeart/2005/8/layout/chevron1"/>
    <dgm:cxn modelId="{A3BE1490-4B12-4DFD-AE44-322DC030CB30}" type="presParOf" srcId="{1EA2E7C8-3107-49D3-9D75-73082C2CCBFD}" destId="{D7B5AD5D-9930-4831-8D4B-42E2027F6068}" srcOrd="1" destOrd="0" presId="urn:microsoft.com/office/officeart/2005/8/layout/chevron1"/>
    <dgm:cxn modelId="{4CB8CC11-389B-4EC3-BC41-E1FDA16AE4B2}" type="presParOf" srcId="{1EA2E7C8-3107-49D3-9D75-73082C2CCBFD}" destId="{B95A6342-F216-416F-A3DE-7B803A5918D3}" srcOrd="2" destOrd="0" presId="urn:microsoft.com/office/officeart/2005/8/layout/chevron1"/>
    <dgm:cxn modelId="{5B0DC533-83D5-4138-9B0D-4A44451A88C8}" type="presParOf" srcId="{1EA2E7C8-3107-49D3-9D75-73082C2CCBFD}" destId="{F4A61566-03F2-497C-BBB1-FE215EB43784}" srcOrd="3" destOrd="0" presId="urn:microsoft.com/office/officeart/2005/8/layout/chevron1"/>
    <dgm:cxn modelId="{098ADDC2-F825-4097-898E-DFE50C739FFB}" type="presParOf" srcId="{1EA2E7C8-3107-49D3-9D75-73082C2CCBFD}" destId="{03748F83-3AD6-4D7B-BF89-368985CFB0E7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620A22DE-208E-4FB0-97CC-5B48C027F45E}" type="doc">
      <dgm:prSet loTypeId="urn:microsoft.com/office/officeart/2005/8/layout/lProcess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45017CB-39B7-4A4D-9F5A-F417CB3DA6A7}">
      <dgm:prSet phldrT="[Text]"/>
      <dgm:spPr/>
      <dgm:t>
        <a:bodyPr/>
        <a:lstStyle/>
        <a:p>
          <a:r>
            <a:rPr lang="en-US" dirty="0" smtClean="0"/>
            <a:t>Top Source</a:t>
          </a:r>
          <a:endParaRPr lang="en-US" dirty="0"/>
        </a:p>
      </dgm:t>
    </dgm:pt>
    <dgm:pt modelId="{F64DCB53-861D-403A-B124-9BEDE74B2125}" type="parTrans" cxnId="{F5B46FAD-1062-4470-9348-5347B9C4ADD2}">
      <dgm:prSet/>
      <dgm:spPr/>
      <dgm:t>
        <a:bodyPr/>
        <a:lstStyle/>
        <a:p>
          <a:endParaRPr lang="en-US"/>
        </a:p>
      </dgm:t>
    </dgm:pt>
    <dgm:pt modelId="{C21280EF-CE7E-4EAF-8CC3-2835CE04F100}" type="sibTrans" cxnId="{F5B46FAD-1062-4470-9348-5347B9C4ADD2}">
      <dgm:prSet/>
      <dgm:spPr/>
      <dgm:t>
        <a:bodyPr/>
        <a:lstStyle/>
        <a:p>
          <a:endParaRPr lang="en-US"/>
        </a:p>
      </dgm:t>
    </dgm:pt>
    <dgm:pt modelId="{59B9AF87-C1E4-4378-99E0-5705DA01D1A5}">
      <dgm:prSet phldrT="[Text]"/>
      <dgm:spPr>
        <a:solidFill>
          <a:srgbClr val="FF0000"/>
        </a:solidFill>
      </dgm:spPr>
      <dgm:t>
        <a:bodyPr/>
        <a:lstStyle/>
        <a:p>
          <a:r>
            <a:rPr lang="en-US" dirty="0" smtClean="0"/>
            <a:t>India </a:t>
          </a:r>
          <a:br>
            <a:rPr lang="en-US" dirty="0" smtClean="0"/>
          </a:br>
          <a:r>
            <a:rPr lang="en-US" dirty="0" smtClean="0"/>
            <a:t>(72 </a:t>
          </a:r>
          <a:r>
            <a:rPr lang="en-US" dirty="0" err="1" smtClean="0"/>
            <a:t>bn</a:t>
          </a:r>
          <a:r>
            <a:rPr lang="en-US" dirty="0" smtClean="0"/>
            <a:t>)</a:t>
          </a:r>
          <a:endParaRPr lang="en-US" dirty="0"/>
        </a:p>
      </dgm:t>
    </dgm:pt>
    <dgm:pt modelId="{90A6B42D-C954-4965-BA83-D0EB1E0E4C0C}" type="parTrans" cxnId="{99DC52F1-241F-42CB-AE8F-5ED00131214C}">
      <dgm:prSet/>
      <dgm:spPr/>
      <dgm:t>
        <a:bodyPr/>
        <a:lstStyle/>
        <a:p>
          <a:endParaRPr lang="en-US"/>
        </a:p>
      </dgm:t>
    </dgm:pt>
    <dgm:pt modelId="{822D74A9-DD36-4E3B-9FBB-8FB7BF9FD9D6}" type="sibTrans" cxnId="{99DC52F1-241F-42CB-AE8F-5ED00131214C}">
      <dgm:prSet/>
      <dgm:spPr/>
      <dgm:t>
        <a:bodyPr/>
        <a:lstStyle/>
        <a:p>
          <a:endParaRPr lang="en-US"/>
        </a:p>
      </dgm:t>
    </dgm:pt>
    <dgm:pt modelId="{A1AA029A-10E4-4CEA-B7AB-8A3613E494CB}">
      <dgm:prSet phldrT="[Text]"/>
      <dgm:spPr/>
      <dgm:t>
        <a:bodyPr/>
        <a:lstStyle/>
        <a:p>
          <a:r>
            <a:rPr lang="en-US" dirty="0" smtClean="0"/>
            <a:t>Top Destination </a:t>
          </a:r>
          <a:endParaRPr lang="en-US" dirty="0"/>
        </a:p>
      </dgm:t>
    </dgm:pt>
    <dgm:pt modelId="{78951AF7-03A1-428A-9411-F1185B2DC2EC}" type="parTrans" cxnId="{72A648B1-D415-470C-BA53-9E124E0A86FD}">
      <dgm:prSet/>
      <dgm:spPr/>
      <dgm:t>
        <a:bodyPr/>
        <a:lstStyle/>
        <a:p>
          <a:endParaRPr lang="en-US"/>
        </a:p>
      </dgm:t>
    </dgm:pt>
    <dgm:pt modelId="{8A692EF0-011D-452E-B6E0-31A08B4B287D}" type="sibTrans" cxnId="{72A648B1-D415-470C-BA53-9E124E0A86FD}">
      <dgm:prSet/>
      <dgm:spPr/>
      <dgm:t>
        <a:bodyPr/>
        <a:lstStyle/>
        <a:p>
          <a:endParaRPr lang="en-US"/>
        </a:p>
      </dgm:t>
    </dgm:pt>
    <dgm:pt modelId="{0F761F13-B895-402E-94FA-E06907E2436D}">
      <dgm:prSet phldrT="[Text]"/>
      <dgm:spPr/>
      <dgm:t>
        <a:bodyPr/>
        <a:lstStyle/>
        <a:p>
          <a:r>
            <a:rPr lang="en-US" dirty="0" smtClean="0"/>
            <a:t>USA</a:t>
          </a:r>
          <a:endParaRPr lang="en-US" dirty="0"/>
        </a:p>
      </dgm:t>
    </dgm:pt>
    <dgm:pt modelId="{F85A78E6-14D1-4DE5-A793-0D2A0C73F85D}" type="parTrans" cxnId="{E367C0B6-C850-4658-AD90-C0F0949094AE}">
      <dgm:prSet/>
      <dgm:spPr/>
      <dgm:t>
        <a:bodyPr/>
        <a:lstStyle/>
        <a:p>
          <a:endParaRPr lang="en-US"/>
        </a:p>
      </dgm:t>
    </dgm:pt>
    <dgm:pt modelId="{3CD9057D-2696-4146-9C4A-012263754D06}" type="sibTrans" cxnId="{E367C0B6-C850-4658-AD90-C0F0949094AE}">
      <dgm:prSet/>
      <dgm:spPr/>
      <dgm:t>
        <a:bodyPr/>
        <a:lstStyle/>
        <a:p>
          <a:endParaRPr lang="en-US"/>
        </a:p>
      </dgm:t>
    </dgm:pt>
    <dgm:pt modelId="{EA1B5E6A-C9AB-4FE2-9939-F4CD17804DFF}">
      <dgm:prSet phldrT="[Text]"/>
      <dgm:spPr/>
      <dgm:t>
        <a:bodyPr/>
        <a:lstStyle/>
        <a:p>
          <a:r>
            <a:rPr lang="en-US" dirty="0" smtClean="0"/>
            <a:t>Saudi</a:t>
          </a:r>
          <a:endParaRPr lang="en-US" dirty="0"/>
        </a:p>
      </dgm:t>
    </dgm:pt>
    <dgm:pt modelId="{BEBC1DBD-F984-48FC-A82C-CA80A40E1C5C}" type="parTrans" cxnId="{AB367842-9D70-4BE5-8DB9-B8548EEE09C8}">
      <dgm:prSet/>
      <dgm:spPr/>
      <dgm:t>
        <a:bodyPr/>
        <a:lstStyle/>
        <a:p>
          <a:endParaRPr lang="en-US"/>
        </a:p>
      </dgm:t>
    </dgm:pt>
    <dgm:pt modelId="{809E4C1A-4560-47F6-847C-372198497A99}" type="sibTrans" cxnId="{AB367842-9D70-4BE5-8DB9-B8548EEE09C8}">
      <dgm:prSet/>
      <dgm:spPr/>
      <dgm:t>
        <a:bodyPr/>
        <a:lstStyle/>
        <a:p>
          <a:endParaRPr lang="en-US"/>
        </a:p>
      </dgm:t>
    </dgm:pt>
    <dgm:pt modelId="{18BC7760-A452-47BA-9C63-BD77A8C866F2}">
      <dgm:prSet phldrT="[Text]"/>
      <dgm:spPr/>
      <dgm:t>
        <a:bodyPr/>
        <a:lstStyle/>
        <a:p>
          <a:r>
            <a:rPr lang="en-US" dirty="0" smtClean="0"/>
            <a:t>Russia</a:t>
          </a:r>
          <a:endParaRPr lang="en-US" dirty="0"/>
        </a:p>
      </dgm:t>
    </dgm:pt>
    <dgm:pt modelId="{3FCF75F0-3100-4DE4-A1BF-3782406B1195}" type="parTrans" cxnId="{75A6FB7B-50A8-4451-8C1F-BB62DA602531}">
      <dgm:prSet/>
      <dgm:spPr/>
      <dgm:t>
        <a:bodyPr/>
        <a:lstStyle/>
        <a:p>
          <a:endParaRPr lang="en-US"/>
        </a:p>
      </dgm:t>
    </dgm:pt>
    <dgm:pt modelId="{E2A02CEE-B071-4FB9-B076-2C81A55613F8}" type="sibTrans" cxnId="{75A6FB7B-50A8-4451-8C1F-BB62DA602531}">
      <dgm:prSet/>
      <dgm:spPr/>
      <dgm:t>
        <a:bodyPr/>
        <a:lstStyle/>
        <a:p>
          <a:endParaRPr lang="en-US"/>
        </a:p>
      </dgm:t>
    </dgm:pt>
    <dgm:pt modelId="{4B85F8CC-F1EF-4C08-A1D9-9AC6796B861A}">
      <dgm:prSet phldrT="[Text]"/>
      <dgm:spPr/>
      <dgm:t>
        <a:bodyPr/>
        <a:lstStyle/>
        <a:p>
          <a:r>
            <a:rPr lang="en-US" dirty="0" smtClean="0"/>
            <a:t>China</a:t>
          </a:r>
          <a:endParaRPr lang="en-US" dirty="0"/>
        </a:p>
      </dgm:t>
    </dgm:pt>
    <dgm:pt modelId="{EC3737DA-6D92-4FAA-9052-CD775B84D1A0}" type="parTrans" cxnId="{8DB6F1E9-453E-4918-9E9B-9FC99E7F6366}">
      <dgm:prSet/>
      <dgm:spPr/>
      <dgm:t>
        <a:bodyPr/>
        <a:lstStyle/>
        <a:p>
          <a:endParaRPr lang="en-US"/>
        </a:p>
      </dgm:t>
    </dgm:pt>
    <dgm:pt modelId="{1BE35184-AE24-4EC8-A9D8-8C1A7980761B}" type="sibTrans" cxnId="{8DB6F1E9-453E-4918-9E9B-9FC99E7F6366}">
      <dgm:prSet/>
      <dgm:spPr/>
      <dgm:t>
        <a:bodyPr/>
        <a:lstStyle/>
        <a:p>
          <a:endParaRPr lang="en-US"/>
        </a:p>
      </dgm:t>
    </dgm:pt>
    <dgm:pt modelId="{F837499B-C9EB-46BD-8CA4-D9E5E9E1A3C0}">
      <dgm:prSet phldrT="[Text]"/>
      <dgm:spPr/>
      <dgm:t>
        <a:bodyPr/>
        <a:lstStyle/>
        <a:p>
          <a:r>
            <a:rPr lang="en-US" dirty="0" smtClean="0"/>
            <a:t>Philippines</a:t>
          </a:r>
          <a:endParaRPr lang="en-US" dirty="0"/>
        </a:p>
      </dgm:t>
    </dgm:pt>
    <dgm:pt modelId="{A61A7396-1032-4072-982B-E6781D52ED15}" type="parTrans" cxnId="{E43BE316-8208-4ED2-AF73-73D54F218A93}">
      <dgm:prSet/>
      <dgm:spPr/>
      <dgm:t>
        <a:bodyPr/>
        <a:lstStyle/>
        <a:p>
          <a:endParaRPr lang="en-US"/>
        </a:p>
      </dgm:t>
    </dgm:pt>
    <dgm:pt modelId="{25C41840-5BEC-4B3D-B589-6ED06574A1FC}" type="sibTrans" cxnId="{E43BE316-8208-4ED2-AF73-73D54F218A93}">
      <dgm:prSet/>
      <dgm:spPr/>
      <dgm:t>
        <a:bodyPr/>
        <a:lstStyle/>
        <a:p>
          <a:endParaRPr lang="en-US"/>
        </a:p>
      </dgm:t>
    </dgm:pt>
    <dgm:pt modelId="{43914F03-71A1-4D69-A7D9-16B587EB2676}" type="pres">
      <dgm:prSet presAssocID="{620A22DE-208E-4FB0-97CC-5B48C027F45E}" presName="theList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013B4A1-40F3-49EC-8DD2-A88081256CDA}" type="pres">
      <dgm:prSet presAssocID="{745017CB-39B7-4A4D-9F5A-F417CB3DA6A7}" presName="compNode" presStyleCnt="0"/>
      <dgm:spPr/>
    </dgm:pt>
    <dgm:pt modelId="{F907D0B2-2748-4B17-B2EA-D2297525BBFE}" type="pres">
      <dgm:prSet presAssocID="{745017CB-39B7-4A4D-9F5A-F417CB3DA6A7}" presName="aNode" presStyleLbl="bgShp" presStyleIdx="0" presStyleCnt="2"/>
      <dgm:spPr/>
      <dgm:t>
        <a:bodyPr/>
        <a:lstStyle/>
        <a:p>
          <a:endParaRPr lang="en-US"/>
        </a:p>
      </dgm:t>
    </dgm:pt>
    <dgm:pt modelId="{4FC88284-203D-4E15-893C-677F5F5CFED6}" type="pres">
      <dgm:prSet presAssocID="{745017CB-39B7-4A4D-9F5A-F417CB3DA6A7}" presName="textNode" presStyleLbl="bgShp" presStyleIdx="0" presStyleCnt="2"/>
      <dgm:spPr/>
      <dgm:t>
        <a:bodyPr/>
        <a:lstStyle/>
        <a:p>
          <a:endParaRPr lang="en-US"/>
        </a:p>
      </dgm:t>
    </dgm:pt>
    <dgm:pt modelId="{A96C4C96-3D0A-4742-8BA7-9C0836D134E0}" type="pres">
      <dgm:prSet presAssocID="{745017CB-39B7-4A4D-9F5A-F417CB3DA6A7}" presName="compChildNode" presStyleCnt="0"/>
      <dgm:spPr/>
    </dgm:pt>
    <dgm:pt modelId="{12880A0D-9C16-4542-BB8C-32E74A7F42C9}" type="pres">
      <dgm:prSet presAssocID="{745017CB-39B7-4A4D-9F5A-F417CB3DA6A7}" presName="theInnerList" presStyleCnt="0"/>
      <dgm:spPr/>
    </dgm:pt>
    <dgm:pt modelId="{D89C38A6-B7ED-42FC-81DB-9CD646C18AB4}" type="pres">
      <dgm:prSet presAssocID="{0F761F13-B895-402E-94FA-E06907E2436D}" presName="child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02219A3-C85E-4DBD-BD6C-E144659C2885}" type="pres">
      <dgm:prSet presAssocID="{0F761F13-B895-402E-94FA-E06907E2436D}" presName="aSpace2" presStyleCnt="0"/>
      <dgm:spPr/>
    </dgm:pt>
    <dgm:pt modelId="{E3B17F54-AAEA-4FDF-8AAE-1F0B01BFC87B}" type="pres">
      <dgm:prSet presAssocID="{EA1B5E6A-C9AB-4FE2-9939-F4CD17804DFF}" presName="child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FC7C8CD-4BCD-40D5-A771-4F874D0C030E}" type="pres">
      <dgm:prSet presAssocID="{EA1B5E6A-C9AB-4FE2-9939-F4CD17804DFF}" presName="aSpace2" presStyleCnt="0"/>
      <dgm:spPr/>
    </dgm:pt>
    <dgm:pt modelId="{E76770ED-2B49-4634-B029-30020B8FE60E}" type="pres">
      <dgm:prSet presAssocID="{18BC7760-A452-47BA-9C63-BD77A8C866F2}" presName="child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A4245E5-7355-4C0C-93FC-107974ED0234}" type="pres">
      <dgm:prSet presAssocID="{745017CB-39B7-4A4D-9F5A-F417CB3DA6A7}" presName="aSpace" presStyleCnt="0"/>
      <dgm:spPr/>
    </dgm:pt>
    <dgm:pt modelId="{F91CFBA0-F73D-4DA2-9E36-7D5964534E70}" type="pres">
      <dgm:prSet presAssocID="{A1AA029A-10E4-4CEA-B7AB-8A3613E494CB}" presName="compNode" presStyleCnt="0"/>
      <dgm:spPr/>
    </dgm:pt>
    <dgm:pt modelId="{0C850C12-6F39-432A-A111-D01EEB7EC345}" type="pres">
      <dgm:prSet presAssocID="{A1AA029A-10E4-4CEA-B7AB-8A3613E494CB}" presName="aNode" presStyleLbl="bgShp" presStyleIdx="1" presStyleCnt="2"/>
      <dgm:spPr/>
      <dgm:t>
        <a:bodyPr/>
        <a:lstStyle/>
        <a:p>
          <a:endParaRPr lang="en-US"/>
        </a:p>
      </dgm:t>
    </dgm:pt>
    <dgm:pt modelId="{209E0D19-80A8-4F61-94A8-9F7FE5B7AFE6}" type="pres">
      <dgm:prSet presAssocID="{A1AA029A-10E4-4CEA-B7AB-8A3613E494CB}" presName="textNode" presStyleLbl="bgShp" presStyleIdx="1" presStyleCnt="2"/>
      <dgm:spPr/>
      <dgm:t>
        <a:bodyPr/>
        <a:lstStyle/>
        <a:p>
          <a:endParaRPr lang="en-US"/>
        </a:p>
      </dgm:t>
    </dgm:pt>
    <dgm:pt modelId="{B4C6755B-4280-47FD-A580-F0D166EA7B2B}" type="pres">
      <dgm:prSet presAssocID="{A1AA029A-10E4-4CEA-B7AB-8A3613E494CB}" presName="compChildNode" presStyleCnt="0"/>
      <dgm:spPr/>
    </dgm:pt>
    <dgm:pt modelId="{AE4F675A-9743-4C62-A346-7053C4D4AC45}" type="pres">
      <dgm:prSet presAssocID="{A1AA029A-10E4-4CEA-B7AB-8A3613E494CB}" presName="theInnerList" presStyleCnt="0"/>
      <dgm:spPr/>
    </dgm:pt>
    <dgm:pt modelId="{1DB55FC7-AC8E-4776-882A-16AB9463EDC3}" type="pres">
      <dgm:prSet presAssocID="{59B9AF87-C1E4-4378-99E0-5705DA01D1A5}" presName="child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F4D2E5C-6A4F-498D-B710-F205A549C6DA}" type="pres">
      <dgm:prSet presAssocID="{59B9AF87-C1E4-4378-99E0-5705DA01D1A5}" presName="aSpace2" presStyleCnt="0"/>
      <dgm:spPr/>
    </dgm:pt>
    <dgm:pt modelId="{BC558953-BC96-4F0C-9D0A-FE19894D0018}" type="pres">
      <dgm:prSet presAssocID="{4B85F8CC-F1EF-4C08-A1D9-9AC6796B861A}" presName="child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6641BF1-E4E8-4A7D-BDBB-6A8E2CA9841F}" type="pres">
      <dgm:prSet presAssocID="{4B85F8CC-F1EF-4C08-A1D9-9AC6796B861A}" presName="aSpace2" presStyleCnt="0"/>
      <dgm:spPr/>
    </dgm:pt>
    <dgm:pt modelId="{9C228E94-F084-49F1-A041-A51D2A6069F6}" type="pres">
      <dgm:prSet presAssocID="{F837499B-C9EB-46BD-8CA4-D9E5E9E1A3C0}" presName="child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2A648B1-D415-470C-BA53-9E124E0A86FD}" srcId="{620A22DE-208E-4FB0-97CC-5B48C027F45E}" destId="{A1AA029A-10E4-4CEA-B7AB-8A3613E494CB}" srcOrd="1" destOrd="0" parTransId="{78951AF7-03A1-428A-9411-F1185B2DC2EC}" sibTransId="{8A692EF0-011D-452E-B6E0-31A08B4B287D}"/>
    <dgm:cxn modelId="{57D9CBEB-B96A-43D7-AA09-3696AF93FFA1}" type="presOf" srcId="{620A22DE-208E-4FB0-97CC-5B48C027F45E}" destId="{43914F03-71A1-4D69-A7D9-16B587EB2676}" srcOrd="0" destOrd="0" presId="urn:microsoft.com/office/officeart/2005/8/layout/lProcess2"/>
    <dgm:cxn modelId="{F5B46FAD-1062-4470-9348-5347B9C4ADD2}" srcId="{620A22DE-208E-4FB0-97CC-5B48C027F45E}" destId="{745017CB-39B7-4A4D-9F5A-F417CB3DA6A7}" srcOrd="0" destOrd="0" parTransId="{F64DCB53-861D-403A-B124-9BEDE74B2125}" sibTransId="{C21280EF-CE7E-4EAF-8CC3-2835CE04F100}"/>
    <dgm:cxn modelId="{E43BE316-8208-4ED2-AF73-73D54F218A93}" srcId="{A1AA029A-10E4-4CEA-B7AB-8A3613E494CB}" destId="{F837499B-C9EB-46BD-8CA4-D9E5E9E1A3C0}" srcOrd="2" destOrd="0" parTransId="{A61A7396-1032-4072-982B-E6781D52ED15}" sibTransId="{25C41840-5BEC-4B3D-B589-6ED06574A1FC}"/>
    <dgm:cxn modelId="{AB367842-9D70-4BE5-8DB9-B8548EEE09C8}" srcId="{745017CB-39B7-4A4D-9F5A-F417CB3DA6A7}" destId="{EA1B5E6A-C9AB-4FE2-9939-F4CD17804DFF}" srcOrd="1" destOrd="0" parTransId="{BEBC1DBD-F984-48FC-A82C-CA80A40E1C5C}" sibTransId="{809E4C1A-4560-47F6-847C-372198497A99}"/>
    <dgm:cxn modelId="{CA2AF791-2506-49FA-85E9-35CA554E13A0}" type="presOf" srcId="{A1AA029A-10E4-4CEA-B7AB-8A3613E494CB}" destId="{209E0D19-80A8-4F61-94A8-9F7FE5B7AFE6}" srcOrd="1" destOrd="0" presId="urn:microsoft.com/office/officeart/2005/8/layout/lProcess2"/>
    <dgm:cxn modelId="{50E79E2A-ED9D-458B-8AE7-BAC8E98D79EE}" type="presOf" srcId="{F837499B-C9EB-46BD-8CA4-D9E5E9E1A3C0}" destId="{9C228E94-F084-49F1-A041-A51D2A6069F6}" srcOrd="0" destOrd="0" presId="urn:microsoft.com/office/officeart/2005/8/layout/lProcess2"/>
    <dgm:cxn modelId="{94F7AB4D-0E49-4425-AD18-D3742144ED01}" type="presOf" srcId="{4B85F8CC-F1EF-4C08-A1D9-9AC6796B861A}" destId="{BC558953-BC96-4F0C-9D0A-FE19894D0018}" srcOrd="0" destOrd="0" presId="urn:microsoft.com/office/officeart/2005/8/layout/lProcess2"/>
    <dgm:cxn modelId="{95FDD035-9445-4C27-AF5C-7F2D97FC6F83}" type="presOf" srcId="{745017CB-39B7-4A4D-9F5A-F417CB3DA6A7}" destId="{4FC88284-203D-4E15-893C-677F5F5CFED6}" srcOrd="1" destOrd="0" presId="urn:microsoft.com/office/officeart/2005/8/layout/lProcess2"/>
    <dgm:cxn modelId="{11449737-84BF-4C65-9EB8-F4C2F5C8B9AC}" type="presOf" srcId="{A1AA029A-10E4-4CEA-B7AB-8A3613E494CB}" destId="{0C850C12-6F39-432A-A111-D01EEB7EC345}" srcOrd="0" destOrd="0" presId="urn:microsoft.com/office/officeart/2005/8/layout/lProcess2"/>
    <dgm:cxn modelId="{E8820422-39BD-4C58-B1BC-B083CF12B7E0}" type="presOf" srcId="{59B9AF87-C1E4-4378-99E0-5705DA01D1A5}" destId="{1DB55FC7-AC8E-4776-882A-16AB9463EDC3}" srcOrd="0" destOrd="0" presId="urn:microsoft.com/office/officeart/2005/8/layout/lProcess2"/>
    <dgm:cxn modelId="{310DD844-3C24-4133-9A03-15A858FBCA16}" type="presOf" srcId="{0F761F13-B895-402E-94FA-E06907E2436D}" destId="{D89C38A6-B7ED-42FC-81DB-9CD646C18AB4}" srcOrd="0" destOrd="0" presId="urn:microsoft.com/office/officeart/2005/8/layout/lProcess2"/>
    <dgm:cxn modelId="{E367C0B6-C850-4658-AD90-C0F0949094AE}" srcId="{745017CB-39B7-4A4D-9F5A-F417CB3DA6A7}" destId="{0F761F13-B895-402E-94FA-E06907E2436D}" srcOrd="0" destOrd="0" parTransId="{F85A78E6-14D1-4DE5-A793-0D2A0C73F85D}" sibTransId="{3CD9057D-2696-4146-9C4A-012263754D06}"/>
    <dgm:cxn modelId="{87B5AA25-8CDF-440D-9FD0-1FB4ABEDCD86}" type="presOf" srcId="{18BC7760-A452-47BA-9C63-BD77A8C866F2}" destId="{E76770ED-2B49-4634-B029-30020B8FE60E}" srcOrd="0" destOrd="0" presId="urn:microsoft.com/office/officeart/2005/8/layout/lProcess2"/>
    <dgm:cxn modelId="{271488BF-E671-475C-82A3-C67432481135}" type="presOf" srcId="{EA1B5E6A-C9AB-4FE2-9939-F4CD17804DFF}" destId="{E3B17F54-AAEA-4FDF-8AAE-1F0B01BFC87B}" srcOrd="0" destOrd="0" presId="urn:microsoft.com/office/officeart/2005/8/layout/lProcess2"/>
    <dgm:cxn modelId="{1F3D1249-DA04-456D-B091-1EE975552ADB}" type="presOf" srcId="{745017CB-39B7-4A4D-9F5A-F417CB3DA6A7}" destId="{F907D0B2-2748-4B17-B2EA-D2297525BBFE}" srcOrd="0" destOrd="0" presId="urn:microsoft.com/office/officeart/2005/8/layout/lProcess2"/>
    <dgm:cxn modelId="{99DC52F1-241F-42CB-AE8F-5ED00131214C}" srcId="{A1AA029A-10E4-4CEA-B7AB-8A3613E494CB}" destId="{59B9AF87-C1E4-4378-99E0-5705DA01D1A5}" srcOrd="0" destOrd="0" parTransId="{90A6B42D-C954-4965-BA83-D0EB1E0E4C0C}" sibTransId="{822D74A9-DD36-4E3B-9FBB-8FB7BF9FD9D6}"/>
    <dgm:cxn modelId="{75A6FB7B-50A8-4451-8C1F-BB62DA602531}" srcId="{745017CB-39B7-4A4D-9F5A-F417CB3DA6A7}" destId="{18BC7760-A452-47BA-9C63-BD77A8C866F2}" srcOrd="2" destOrd="0" parTransId="{3FCF75F0-3100-4DE4-A1BF-3782406B1195}" sibTransId="{E2A02CEE-B071-4FB9-B076-2C81A55613F8}"/>
    <dgm:cxn modelId="{8DB6F1E9-453E-4918-9E9B-9FC99E7F6366}" srcId="{A1AA029A-10E4-4CEA-B7AB-8A3613E494CB}" destId="{4B85F8CC-F1EF-4C08-A1D9-9AC6796B861A}" srcOrd="1" destOrd="0" parTransId="{EC3737DA-6D92-4FAA-9052-CD775B84D1A0}" sibTransId="{1BE35184-AE24-4EC8-A9D8-8C1A7980761B}"/>
    <dgm:cxn modelId="{FE3D29CF-CABF-4C69-970C-AB3B943834FE}" type="presParOf" srcId="{43914F03-71A1-4D69-A7D9-16B587EB2676}" destId="{6013B4A1-40F3-49EC-8DD2-A88081256CDA}" srcOrd="0" destOrd="0" presId="urn:microsoft.com/office/officeart/2005/8/layout/lProcess2"/>
    <dgm:cxn modelId="{55028809-DF71-4FBC-9331-F72F18749534}" type="presParOf" srcId="{6013B4A1-40F3-49EC-8DD2-A88081256CDA}" destId="{F907D0B2-2748-4B17-B2EA-D2297525BBFE}" srcOrd="0" destOrd="0" presId="urn:microsoft.com/office/officeart/2005/8/layout/lProcess2"/>
    <dgm:cxn modelId="{E597469C-3313-423E-B6B1-77CA0FDA6F16}" type="presParOf" srcId="{6013B4A1-40F3-49EC-8DD2-A88081256CDA}" destId="{4FC88284-203D-4E15-893C-677F5F5CFED6}" srcOrd="1" destOrd="0" presId="urn:microsoft.com/office/officeart/2005/8/layout/lProcess2"/>
    <dgm:cxn modelId="{902C5CD8-E9FA-413E-B0CC-892F7016AFA1}" type="presParOf" srcId="{6013B4A1-40F3-49EC-8DD2-A88081256CDA}" destId="{A96C4C96-3D0A-4742-8BA7-9C0836D134E0}" srcOrd="2" destOrd="0" presId="urn:microsoft.com/office/officeart/2005/8/layout/lProcess2"/>
    <dgm:cxn modelId="{DF785AEB-A051-4456-B5B8-E4C7C9B62CCA}" type="presParOf" srcId="{A96C4C96-3D0A-4742-8BA7-9C0836D134E0}" destId="{12880A0D-9C16-4542-BB8C-32E74A7F42C9}" srcOrd="0" destOrd="0" presId="urn:microsoft.com/office/officeart/2005/8/layout/lProcess2"/>
    <dgm:cxn modelId="{08E49A75-83FF-4537-9FF8-358CDDA5C0C0}" type="presParOf" srcId="{12880A0D-9C16-4542-BB8C-32E74A7F42C9}" destId="{D89C38A6-B7ED-42FC-81DB-9CD646C18AB4}" srcOrd="0" destOrd="0" presId="urn:microsoft.com/office/officeart/2005/8/layout/lProcess2"/>
    <dgm:cxn modelId="{B42DF066-A9B9-43E7-AAD4-8441E551F2FA}" type="presParOf" srcId="{12880A0D-9C16-4542-BB8C-32E74A7F42C9}" destId="{102219A3-C85E-4DBD-BD6C-E144659C2885}" srcOrd="1" destOrd="0" presId="urn:microsoft.com/office/officeart/2005/8/layout/lProcess2"/>
    <dgm:cxn modelId="{CC2BB80A-24CE-4638-9069-8D73EA4DDDF5}" type="presParOf" srcId="{12880A0D-9C16-4542-BB8C-32E74A7F42C9}" destId="{E3B17F54-AAEA-4FDF-8AAE-1F0B01BFC87B}" srcOrd="2" destOrd="0" presId="urn:microsoft.com/office/officeart/2005/8/layout/lProcess2"/>
    <dgm:cxn modelId="{EF551866-707C-4B6C-9B35-4F2E2E8B1FCA}" type="presParOf" srcId="{12880A0D-9C16-4542-BB8C-32E74A7F42C9}" destId="{AFC7C8CD-4BCD-40D5-A771-4F874D0C030E}" srcOrd="3" destOrd="0" presId="urn:microsoft.com/office/officeart/2005/8/layout/lProcess2"/>
    <dgm:cxn modelId="{DD7AC700-C938-4750-8C3C-CB62BD1523ED}" type="presParOf" srcId="{12880A0D-9C16-4542-BB8C-32E74A7F42C9}" destId="{E76770ED-2B49-4634-B029-30020B8FE60E}" srcOrd="4" destOrd="0" presId="urn:microsoft.com/office/officeart/2005/8/layout/lProcess2"/>
    <dgm:cxn modelId="{E648E108-08F3-4C2A-A6BB-A2692BF9017C}" type="presParOf" srcId="{43914F03-71A1-4D69-A7D9-16B587EB2676}" destId="{4A4245E5-7355-4C0C-93FC-107974ED0234}" srcOrd="1" destOrd="0" presId="urn:microsoft.com/office/officeart/2005/8/layout/lProcess2"/>
    <dgm:cxn modelId="{9EFAAFA1-E970-4337-BEB8-7BC8EDE4062A}" type="presParOf" srcId="{43914F03-71A1-4D69-A7D9-16B587EB2676}" destId="{F91CFBA0-F73D-4DA2-9E36-7D5964534E70}" srcOrd="2" destOrd="0" presId="urn:microsoft.com/office/officeart/2005/8/layout/lProcess2"/>
    <dgm:cxn modelId="{CBDE1729-0FA6-4D8E-A275-186115F285FD}" type="presParOf" srcId="{F91CFBA0-F73D-4DA2-9E36-7D5964534E70}" destId="{0C850C12-6F39-432A-A111-D01EEB7EC345}" srcOrd="0" destOrd="0" presId="urn:microsoft.com/office/officeart/2005/8/layout/lProcess2"/>
    <dgm:cxn modelId="{0600A892-CA33-491E-8B09-D4FE0A32BC82}" type="presParOf" srcId="{F91CFBA0-F73D-4DA2-9E36-7D5964534E70}" destId="{209E0D19-80A8-4F61-94A8-9F7FE5B7AFE6}" srcOrd="1" destOrd="0" presId="urn:microsoft.com/office/officeart/2005/8/layout/lProcess2"/>
    <dgm:cxn modelId="{0EC96EB9-A349-45CE-A3E7-A5BDE10F7725}" type="presParOf" srcId="{F91CFBA0-F73D-4DA2-9E36-7D5964534E70}" destId="{B4C6755B-4280-47FD-A580-F0D166EA7B2B}" srcOrd="2" destOrd="0" presId="urn:microsoft.com/office/officeart/2005/8/layout/lProcess2"/>
    <dgm:cxn modelId="{25D08F85-6BBA-43C4-B598-2CF1F8AAB96C}" type="presParOf" srcId="{B4C6755B-4280-47FD-A580-F0D166EA7B2B}" destId="{AE4F675A-9743-4C62-A346-7053C4D4AC45}" srcOrd="0" destOrd="0" presId="urn:microsoft.com/office/officeart/2005/8/layout/lProcess2"/>
    <dgm:cxn modelId="{5D96A8C9-0FBE-4834-8F89-72353AE33350}" type="presParOf" srcId="{AE4F675A-9743-4C62-A346-7053C4D4AC45}" destId="{1DB55FC7-AC8E-4776-882A-16AB9463EDC3}" srcOrd="0" destOrd="0" presId="urn:microsoft.com/office/officeart/2005/8/layout/lProcess2"/>
    <dgm:cxn modelId="{6DF9D7FD-F69C-434E-AD79-29B1C6C88F5C}" type="presParOf" srcId="{AE4F675A-9743-4C62-A346-7053C4D4AC45}" destId="{1F4D2E5C-6A4F-498D-B710-F205A549C6DA}" srcOrd="1" destOrd="0" presId="urn:microsoft.com/office/officeart/2005/8/layout/lProcess2"/>
    <dgm:cxn modelId="{2FC2C98A-83B3-4964-A677-A735F24811D6}" type="presParOf" srcId="{AE4F675A-9743-4C62-A346-7053C4D4AC45}" destId="{BC558953-BC96-4F0C-9D0A-FE19894D0018}" srcOrd="2" destOrd="0" presId="urn:microsoft.com/office/officeart/2005/8/layout/lProcess2"/>
    <dgm:cxn modelId="{215FA28A-9618-479C-84A3-221F674201EF}" type="presParOf" srcId="{AE4F675A-9743-4C62-A346-7053C4D4AC45}" destId="{96641BF1-E4E8-4A7D-BDBB-6A8E2CA9841F}" srcOrd="3" destOrd="0" presId="urn:microsoft.com/office/officeart/2005/8/layout/lProcess2"/>
    <dgm:cxn modelId="{9035EC63-6DE9-48C2-9E2E-F72793C22C9D}" type="presParOf" srcId="{AE4F675A-9743-4C62-A346-7053C4D4AC45}" destId="{9C228E94-F084-49F1-A041-A51D2A6069F6}" srcOrd="4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15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ADF18BB7-4641-4170-B452-D15A9DA5231A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B68E80C-748E-467C-982D-2D1699DD9AFD}">
      <dgm:prSet phldrT="[Text]"/>
      <dgm:spPr/>
      <dgm:t>
        <a:bodyPr/>
        <a:lstStyle/>
        <a:p>
          <a:r>
            <a:rPr lang="en-US" dirty="0" smtClean="0"/>
            <a:t>1915, 9</a:t>
          </a:r>
          <a:r>
            <a:rPr lang="en-US" baseline="30000" dirty="0" smtClean="0"/>
            <a:t>th</a:t>
          </a:r>
          <a:r>
            <a:rPr lang="en-US" dirty="0" smtClean="0"/>
            <a:t> Jan</a:t>
          </a:r>
          <a:endParaRPr lang="en-US" dirty="0"/>
        </a:p>
      </dgm:t>
    </dgm:pt>
    <dgm:pt modelId="{018AB26F-B1AA-4A64-ADB4-80FF9AEB920B}" type="parTrans" cxnId="{0689A9CA-5E00-4333-8AE8-36055F028444}">
      <dgm:prSet/>
      <dgm:spPr/>
      <dgm:t>
        <a:bodyPr/>
        <a:lstStyle/>
        <a:p>
          <a:endParaRPr lang="en-US"/>
        </a:p>
      </dgm:t>
    </dgm:pt>
    <dgm:pt modelId="{8197C67F-E46F-4791-ACF0-7C9F3AC8A5FC}" type="sibTrans" cxnId="{0689A9CA-5E00-4333-8AE8-36055F028444}">
      <dgm:prSet/>
      <dgm:spPr/>
      <dgm:t>
        <a:bodyPr/>
        <a:lstStyle/>
        <a:p>
          <a:endParaRPr lang="en-US"/>
        </a:p>
      </dgm:t>
    </dgm:pt>
    <dgm:pt modelId="{E0DAFDEF-ECED-456E-8EB4-A8D0B673F93E}">
      <dgm:prSet phldrT="[Text]"/>
      <dgm:spPr/>
      <dgm:t>
        <a:bodyPr/>
        <a:lstStyle/>
        <a:p>
          <a:r>
            <a:rPr lang="en-US" dirty="0" smtClean="0"/>
            <a:t>2017:</a:t>
          </a:r>
          <a:endParaRPr lang="en-US" dirty="0"/>
        </a:p>
      </dgm:t>
    </dgm:pt>
    <dgm:pt modelId="{BD16436A-3BBD-4DD2-A0B3-5826C046AC29}" type="parTrans" cxnId="{CEDF3551-DE69-4D18-88D9-564CAF4E5255}">
      <dgm:prSet/>
      <dgm:spPr/>
      <dgm:t>
        <a:bodyPr/>
        <a:lstStyle/>
        <a:p>
          <a:endParaRPr lang="en-US"/>
        </a:p>
      </dgm:t>
    </dgm:pt>
    <dgm:pt modelId="{0C16D437-C312-4013-A570-0469D63B70FA}" type="sibTrans" cxnId="{CEDF3551-DE69-4D18-88D9-564CAF4E5255}">
      <dgm:prSet/>
      <dgm:spPr/>
      <dgm:t>
        <a:bodyPr/>
        <a:lstStyle/>
        <a:p>
          <a:endParaRPr lang="en-US"/>
        </a:p>
      </dgm:t>
    </dgm:pt>
    <dgm:pt modelId="{657D42D4-A6AD-497E-9220-EFCB3336DE0E}">
      <dgm:prSet phldrT="[Text]"/>
      <dgm:spPr/>
      <dgm:t>
        <a:bodyPr/>
        <a:lstStyle/>
        <a:p>
          <a:r>
            <a:rPr lang="en-US" dirty="0" smtClean="0"/>
            <a:t>Gandhi: S.Africa to Bombay</a:t>
          </a:r>
          <a:endParaRPr lang="en-US" dirty="0"/>
        </a:p>
      </dgm:t>
    </dgm:pt>
    <dgm:pt modelId="{1FC3DD59-BDDE-4E46-8147-4E31DD896E31}" type="parTrans" cxnId="{4FCA5712-1B8D-482F-9B87-2CC91187C8EF}">
      <dgm:prSet/>
      <dgm:spPr/>
      <dgm:t>
        <a:bodyPr/>
        <a:lstStyle/>
        <a:p>
          <a:endParaRPr lang="en-US"/>
        </a:p>
      </dgm:t>
    </dgm:pt>
    <dgm:pt modelId="{AC5E50EF-9D02-48F0-A265-2B8196AFBA69}" type="sibTrans" cxnId="{4FCA5712-1B8D-482F-9B87-2CC91187C8EF}">
      <dgm:prSet/>
      <dgm:spPr/>
      <dgm:t>
        <a:bodyPr/>
        <a:lstStyle/>
        <a:p>
          <a:endParaRPr lang="en-US"/>
        </a:p>
      </dgm:t>
    </dgm:pt>
    <dgm:pt modelId="{C663EF6D-4CB9-451F-9A82-436C4FC2E5EC}">
      <dgm:prSet phldrT="[Text]"/>
      <dgm:spPr/>
      <dgm:t>
        <a:bodyPr/>
        <a:lstStyle/>
        <a:p>
          <a:r>
            <a:rPr lang="en-US" dirty="0" smtClean="0"/>
            <a:t>2003: Vajpayee started annually </a:t>
          </a:r>
          <a:endParaRPr lang="en-US" dirty="0"/>
        </a:p>
      </dgm:t>
    </dgm:pt>
    <dgm:pt modelId="{8E53A5CE-2ED6-45A7-8F26-42071683D28D}" type="parTrans" cxnId="{581AA36C-B2EA-4C4C-820C-28F36B70D9AA}">
      <dgm:prSet/>
      <dgm:spPr/>
      <dgm:t>
        <a:bodyPr/>
        <a:lstStyle/>
        <a:p>
          <a:endParaRPr lang="en-US"/>
        </a:p>
      </dgm:t>
    </dgm:pt>
    <dgm:pt modelId="{491A0C7F-2C2E-4B63-8F45-2CAF9C555F72}" type="sibTrans" cxnId="{581AA36C-B2EA-4C4C-820C-28F36B70D9AA}">
      <dgm:prSet/>
      <dgm:spPr/>
      <dgm:t>
        <a:bodyPr/>
        <a:lstStyle/>
        <a:p>
          <a:endParaRPr lang="en-US"/>
        </a:p>
      </dgm:t>
    </dgm:pt>
    <dgm:pt modelId="{4088C33C-A141-4BDB-B2E9-CA432975E4BB}">
      <dgm:prSet phldrT="[Text]"/>
      <dgm:spPr/>
      <dgm:t>
        <a:bodyPr/>
        <a:lstStyle/>
        <a:p>
          <a:r>
            <a:rPr lang="en-US" dirty="0" smtClean="0"/>
            <a:t>2015: Modi: Biennial + Youth</a:t>
          </a:r>
          <a:endParaRPr lang="en-US" dirty="0"/>
        </a:p>
      </dgm:t>
    </dgm:pt>
    <dgm:pt modelId="{1569520D-A2AE-4943-ADDF-F323862AEC4C}" type="parTrans" cxnId="{4FD4ED9E-4E80-4332-A989-CF4982D50DBC}">
      <dgm:prSet/>
      <dgm:spPr/>
      <dgm:t>
        <a:bodyPr/>
        <a:lstStyle/>
        <a:p>
          <a:endParaRPr lang="en-US"/>
        </a:p>
      </dgm:t>
    </dgm:pt>
    <dgm:pt modelId="{5BA49881-6180-490A-9D4D-441703F47C0F}" type="sibTrans" cxnId="{4FD4ED9E-4E80-4332-A989-CF4982D50DBC}">
      <dgm:prSet/>
      <dgm:spPr/>
      <dgm:t>
        <a:bodyPr/>
        <a:lstStyle/>
        <a:p>
          <a:endParaRPr lang="en-US"/>
        </a:p>
      </dgm:t>
    </dgm:pt>
    <dgm:pt modelId="{B643443C-CC48-4EFE-8C3B-0A616EEB2FB3}">
      <dgm:prSet phldrT="[Text]"/>
      <dgm:spPr/>
      <dgm:t>
        <a:bodyPr/>
        <a:lstStyle/>
        <a:p>
          <a:r>
            <a:rPr lang="en-US" dirty="0" smtClean="0"/>
            <a:t>14</a:t>
          </a:r>
          <a:r>
            <a:rPr lang="en-US" baseline="30000" dirty="0" smtClean="0"/>
            <a:t>th</a:t>
          </a:r>
          <a:r>
            <a:rPr lang="en-US" dirty="0" smtClean="0"/>
            <a:t> @Bengaluru</a:t>
          </a:r>
          <a:endParaRPr lang="en-US" dirty="0"/>
        </a:p>
      </dgm:t>
    </dgm:pt>
    <dgm:pt modelId="{66C00B23-0F30-423E-A32D-BC6D11C16356}" type="parTrans" cxnId="{296744CB-C07D-4533-8667-20D8AA627AC9}">
      <dgm:prSet/>
      <dgm:spPr/>
      <dgm:t>
        <a:bodyPr/>
        <a:lstStyle/>
        <a:p>
          <a:endParaRPr lang="en-US"/>
        </a:p>
      </dgm:t>
    </dgm:pt>
    <dgm:pt modelId="{CA9CF545-50A8-4FA1-AA96-303103D57C8A}" type="sibTrans" cxnId="{296744CB-C07D-4533-8667-20D8AA627AC9}">
      <dgm:prSet/>
      <dgm:spPr/>
      <dgm:t>
        <a:bodyPr/>
        <a:lstStyle/>
        <a:p>
          <a:endParaRPr lang="en-US"/>
        </a:p>
      </dgm:t>
    </dgm:pt>
    <dgm:pt modelId="{73C455C3-8C74-4668-B6ED-8D390F5F8987}">
      <dgm:prSet phldrT="[Text]"/>
      <dgm:spPr/>
      <dgm:t>
        <a:bodyPr/>
        <a:lstStyle/>
        <a:p>
          <a:r>
            <a:rPr lang="en-US" b="1" dirty="0" smtClean="0"/>
            <a:t>THEME?  </a:t>
          </a:r>
          <a:r>
            <a:rPr lang="en-US" b="0" dirty="0" smtClean="0"/>
            <a:t>Redefining Engagement with the Indian Diaspora</a:t>
          </a:r>
          <a:endParaRPr lang="en-US" b="0" dirty="0"/>
        </a:p>
      </dgm:t>
    </dgm:pt>
    <dgm:pt modelId="{8CD95101-DA92-4463-BCCF-AC0F6EE0B3D1}" type="parTrans" cxnId="{DB92E6E9-0D27-4258-98FF-C6EFAB35070C}">
      <dgm:prSet/>
      <dgm:spPr/>
      <dgm:t>
        <a:bodyPr/>
        <a:lstStyle/>
        <a:p>
          <a:endParaRPr lang="en-US"/>
        </a:p>
      </dgm:t>
    </dgm:pt>
    <dgm:pt modelId="{D29C50F4-3151-4B22-97DC-F0CBD9F0A7E7}" type="sibTrans" cxnId="{DB92E6E9-0D27-4258-98FF-C6EFAB35070C}">
      <dgm:prSet/>
      <dgm:spPr/>
      <dgm:t>
        <a:bodyPr/>
        <a:lstStyle/>
        <a:p>
          <a:endParaRPr lang="en-US"/>
        </a:p>
      </dgm:t>
    </dgm:pt>
    <dgm:pt modelId="{D82EFCBB-C4EC-4FC0-A3E6-208DC61105B3}">
      <dgm:prSet phldrT="[Text]"/>
      <dgm:spPr/>
      <dgm:t>
        <a:bodyPr/>
        <a:lstStyle/>
        <a:p>
          <a:r>
            <a:rPr lang="en-US" b="1" dirty="0" smtClean="0"/>
            <a:t>Guest?</a:t>
          </a:r>
          <a:r>
            <a:rPr lang="en-US" dirty="0" smtClean="0"/>
            <a:t> Portugal PM Dr. </a:t>
          </a:r>
          <a:r>
            <a:rPr lang="en-US" dirty="0" err="1" smtClean="0"/>
            <a:t>Coasta</a:t>
          </a:r>
          <a:endParaRPr lang="en-US" dirty="0"/>
        </a:p>
      </dgm:t>
    </dgm:pt>
    <dgm:pt modelId="{00F17510-EB3C-4CC1-A59A-6530EBB907ED}" type="parTrans" cxnId="{368F9D63-3ABA-4E73-835E-A9A21155D798}">
      <dgm:prSet/>
      <dgm:spPr/>
      <dgm:t>
        <a:bodyPr/>
        <a:lstStyle/>
        <a:p>
          <a:endParaRPr lang="en-US"/>
        </a:p>
      </dgm:t>
    </dgm:pt>
    <dgm:pt modelId="{B1F2BF54-AFFD-4324-AFAC-3DF73AA0E2C6}" type="sibTrans" cxnId="{368F9D63-3ABA-4E73-835E-A9A21155D798}">
      <dgm:prSet/>
      <dgm:spPr/>
      <dgm:t>
        <a:bodyPr/>
        <a:lstStyle/>
        <a:p>
          <a:endParaRPr lang="en-US"/>
        </a:p>
      </dgm:t>
    </dgm:pt>
    <dgm:pt modelId="{F6D960D3-6B73-4C7D-AD62-4FB1CFF426E1}">
      <dgm:prSet phldrT="[Text]"/>
      <dgm:spPr/>
      <dgm:t>
        <a:bodyPr/>
        <a:lstStyle/>
        <a:p>
          <a:r>
            <a:rPr lang="en-US" b="1" dirty="0" smtClean="0"/>
            <a:t>WHO? </a:t>
          </a:r>
          <a:r>
            <a:rPr lang="en-US" dirty="0" smtClean="0"/>
            <a:t>MEA (MOIA merged)</a:t>
          </a:r>
          <a:endParaRPr lang="en-US" dirty="0"/>
        </a:p>
      </dgm:t>
    </dgm:pt>
    <dgm:pt modelId="{3656AE1E-A0CE-4120-8E08-65DFA6EF9231}" type="parTrans" cxnId="{777FF093-7106-4E1A-B279-CE1E8E19D0AD}">
      <dgm:prSet/>
      <dgm:spPr/>
      <dgm:t>
        <a:bodyPr/>
        <a:lstStyle/>
        <a:p>
          <a:endParaRPr lang="en-US"/>
        </a:p>
      </dgm:t>
    </dgm:pt>
    <dgm:pt modelId="{8F497A69-07D1-4329-8E65-2CF819C8B427}" type="sibTrans" cxnId="{777FF093-7106-4E1A-B279-CE1E8E19D0AD}">
      <dgm:prSet/>
      <dgm:spPr/>
      <dgm:t>
        <a:bodyPr/>
        <a:lstStyle/>
        <a:p>
          <a:endParaRPr lang="en-US"/>
        </a:p>
      </dgm:t>
    </dgm:pt>
    <dgm:pt modelId="{8DBCC5E6-2D4C-48AA-A2E0-438417BCBC9D}" type="pres">
      <dgm:prSet presAssocID="{ADF18BB7-4641-4170-B452-D15A9DA5231A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1C7D385-39B9-4602-9D13-2258A4CE5663}" type="pres">
      <dgm:prSet presAssocID="{1B68E80C-748E-467C-982D-2D1699DD9AFD}" presName="parentLin" presStyleCnt="0"/>
      <dgm:spPr/>
    </dgm:pt>
    <dgm:pt modelId="{DA10F707-9ADF-4EDE-A694-A8F2DEEE8B3A}" type="pres">
      <dgm:prSet presAssocID="{1B68E80C-748E-467C-982D-2D1699DD9AFD}" presName="parentLeftMargin" presStyleLbl="node1" presStyleIdx="0" presStyleCnt="2"/>
      <dgm:spPr/>
      <dgm:t>
        <a:bodyPr/>
        <a:lstStyle/>
        <a:p>
          <a:endParaRPr lang="en-US"/>
        </a:p>
      </dgm:t>
    </dgm:pt>
    <dgm:pt modelId="{508D6B68-CF6B-4102-97F9-75D5B8665C6B}" type="pres">
      <dgm:prSet presAssocID="{1B68E80C-748E-467C-982D-2D1699DD9AFD}" presName="parentText" presStyleLbl="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566F98A-6393-4AF1-9DB7-80527C5DC753}" type="pres">
      <dgm:prSet presAssocID="{1B68E80C-748E-467C-982D-2D1699DD9AFD}" presName="negativeSpace" presStyleCnt="0"/>
      <dgm:spPr/>
    </dgm:pt>
    <dgm:pt modelId="{7EC4E929-AD60-4949-B219-99CDFA16B51A}" type="pres">
      <dgm:prSet presAssocID="{1B68E80C-748E-467C-982D-2D1699DD9AFD}" presName="childText" presStyleLbl="conFgAcc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78C4B68-06CB-4700-89A0-41F76274E8DA}" type="pres">
      <dgm:prSet presAssocID="{8197C67F-E46F-4791-ACF0-7C9F3AC8A5FC}" presName="spaceBetweenRectangles" presStyleCnt="0"/>
      <dgm:spPr/>
    </dgm:pt>
    <dgm:pt modelId="{7CFD2BC3-351C-44AC-AE6B-E548B8127CE7}" type="pres">
      <dgm:prSet presAssocID="{E0DAFDEF-ECED-456E-8EB4-A8D0B673F93E}" presName="parentLin" presStyleCnt="0"/>
      <dgm:spPr/>
    </dgm:pt>
    <dgm:pt modelId="{E3789E06-E42E-4611-836D-634B93B26E5F}" type="pres">
      <dgm:prSet presAssocID="{E0DAFDEF-ECED-456E-8EB4-A8D0B673F93E}" presName="parentLeftMargin" presStyleLbl="node1" presStyleIdx="0" presStyleCnt="2"/>
      <dgm:spPr/>
      <dgm:t>
        <a:bodyPr/>
        <a:lstStyle/>
        <a:p>
          <a:endParaRPr lang="en-US"/>
        </a:p>
      </dgm:t>
    </dgm:pt>
    <dgm:pt modelId="{47EF350A-ECA6-4F21-A01D-8A613C76D590}" type="pres">
      <dgm:prSet presAssocID="{E0DAFDEF-ECED-456E-8EB4-A8D0B673F93E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287096A-10FB-43FE-9923-1D67912ADA6E}" type="pres">
      <dgm:prSet presAssocID="{E0DAFDEF-ECED-456E-8EB4-A8D0B673F93E}" presName="negativeSpace" presStyleCnt="0"/>
      <dgm:spPr/>
    </dgm:pt>
    <dgm:pt modelId="{C0DD7785-5539-483E-A791-68E6A9D6A961}" type="pres">
      <dgm:prSet presAssocID="{E0DAFDEF-ECED-456E-8EB4-A8D0B673F93E}" presName="childText" presStyleLbl="conFgAcc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B0AFE28-0337-4011-B3EE-728CC3314156}" type="presOf" srcId="{1B68E80C-748E-467C-982D-2D1699DD9AFD}" destId="{DA10F707-9ADF-4EDE-A694-A8F2DEEE8B3A}" srcOrd="0" destOrd="0" presId="urn:microsoft.com/office/officeart/2005/8/layout/list1"/>
    <dgm:cxn modelId="{F646B271-1BEE-4EA5-B682-9731537C3D98}" type="presOf" srcId="{C663EF6D-4CB9-451F-9A82-436C4FC2E5EC}" destId="{7EC4E929-AD60-4949-B219-99CDFA16B51A}" srcOrd="0" destOrd="1" presId="urn:microsoft.com/office/officeart/2005/8/layout/list1"/>
    <dgm:cxn modelId="{630C500A-A7FA-4DB6-9BB2-342967747F74}" type="presOf" srcId="{E0DAFDEF-ECED-456E-8EB4-A8D0B673F93E}" destId="{E3789E06-E42E-4611-836D-634B93B26E5F}" srcOrd="0" destOrd="0" presId="urn:microsoft.com/office/officeart/2005/8/layout/list1"/>
    <dgm:cxn modelId="{368F9D63-3ABA-4E73-835E-A9A21155D798}" srcId="{E0DAFDEF-ECED-456E-8EB4-A8D0B673F93E}" destId="{D82EFCBB-C4EC-4FC0-A3E6-208DC61105B3}" srcOrd="3" destOrd="0" parTransId="{00F17510-EB3C-4CC1-A59A-6530EBB907ED}" sibTransId="{B1F2BF54-AFFD-4324-AFAC-3DF73AA0E2C6}"/>
    <dgm:cxn modelId="{E6030054-758F-4C7D-A514-E09D7044CD3C}" type="presOf" srcId="{ADF18BB7-4641-4170-B452-D15A9DA5231A}" destId="{8DBCC5E6-2D4C-48AA-A2E0-438417BCBC9D}" srcOrd="0" destOrd="0" presId="urn:microsoft.com/office/officeart/2005/8/layout/list1"/>
    <dgm:cxn modelId="{0689A9CA-5E00-4333-8AE8-36055F028444}" srcId="{ADF18BB7-4641-4170-B452-D15A9DA5231A}" destId="{1B68E80C-748E-467C-982D-2D1699DD9AFD}" srcOrd="0" destOrd="0" parTransId="{018AB26F-B1AA-4A64-ADB4-80FF9AEB920B}" sibTransId="{8197C67F-E46F-4791-ACF0-7C9F3AC8A5FC}"/>
    <dgm:cxn modelId="{4FCA5712-1B8D-482F-9B87-2CC91187C8EF}" srcId="{1B68E80C-748E-467C-982D-2D1699DD9AFD}" destId="{657D42D4-A6AD-497E-9220-EFCB3336DE0E}" srcOrd="0" destOrd="0" parTransId="{1FC3DD59-BDDE-4E46-8147-4E31DD896E31}" sibTransId="{AC5E50EF-9D02-48F0-A265-2B8196AFBA69}"/>
    <dgm:cxn modelId="{296744CB-C07D-4533-8667-20D8AA627AC9}" srcId="{E0DAFDEF-ECED-456E-8EB4-A8D0B673F93E}" destId="{B643443C-CC48-4EFE-8C3B-0A616EEB2FB3}" srcOrd="0" destOrd="0" parTransId="{66C00B23-0F30-423E-A32D-BC6D11C16356}" sibTransId="{CA9CF545-50A8-4FA1-AA96-303103D57C8A}"/>
    <dgm:cxn modelId="{16F4442F-4A3C-4D63-B31F-0E9485DE5BFD}" type="presOf" srcId="{E0DAFDEF-ECED-456E-8EB4-A8D0B673F93E}" destId="{47EF350A-ECA6-4F21-A01D-8A613C76D590}" srcOrd="1" destOrd="0" presId="urn:microsoft.com/office/officeart/2005/8/layout/list1"/>
    <dgm:cxn modelId="{DB92E6E9-0D27-4258-98FF-C6EFAB35070C}" srcId="{E0DAFDEF-ECED-456E-8EB4-A8D0B673F93E}" destId="{73C455C3-8C74-4668-B6ED-8D390F5F8987}" srcOrd="2" destOrd="0" parTransId="{8CD95101-DA92-4463-BCCF-AC0F6EE0B3D1}" sibTransId="{D29C50F4-3151-4B22-97DC-F0CBD9F0A7E7}"/>
    <dgm:cxn modelId="{229765C5-7ED3-4CC0-BA65-D8AEBBA328CE}" type="presOf" srcId="{B643443C-CC48-4EFE-8C3B-0A616EEB2FB3}" destId="{C0DD7785-5539-483E-A791-68E6A9D6A961}" srcOrd="0" destOrd="0" presId="urn:microsoft.com/office/officeart/2005/8/layout/list1"/>
    <dgm:cxn modelId="{4FD4ED9E-4E80-4332-A989-CF4982D50DBC}" srcId="{1B68E80C-748E-467C-982D-2D1699DD9AFD}" destId="{4088C33C-A141-4BDB-B2E9-CA432975E4BB}" srcOrd="2" destOrd="0" parTransId="{1569520D-A2AE-4943-ADDF-F323862AEC4C}" sibTransId="{5BA49881-6180-490A-9D4D-441703F47C0F}"/>
    <dgm:cxn modelId="{BB65ACDA-6387-4723-B545-4B68BDF3FB4A}" type="presOf" srcId="{D82EFCBB-C4EC-4FC0-A3E6-208DC61105B3}" destId="{C0DD7785-5539-483E-A791-68E6A9D6A961}" srcOrd="0" destOrd="3" presId="urn:microsoft.com/office/officeart/2005/8/layout/list1"/>
    <dgm:cxn modelId="{0A9E3233-D477-4E4A-AC2A-90B2B20A3C40}" type="presOf" srcId="{4088C33C-A141-4BDB-B2E9-CA432975E4BB}" destId="{7EC4E929-AD60-4949-B219-99CDFA16B51A}" srcOrd="0" destOrd="2" presId="urn:microsoft.com/office/officeart/2005/8/layout/list1"/>
    <dgm:cxn modelId="{FA0D595F-6344-46FB-BD1E-7C43B1219218}" type="presOf" srcId="{F6D960D3-6B73-4C7D-AD62-4FB1CFF426E1}" destId="{C0DD7785-5539-483E-A791-68E6A9D6A961}" srcOrd="0" destOrd="1" presId="urn:microsoft.com/office/officeart/2005/8/layout/list1"/>
    <dgm:cxn modelId="{AA639660-B92C-4D47-93DE-A497C1470646}" type="presOf" srcId="{1B68E80C-748E-467C-982D-2D1699DD9AFD}" destId="{508D6B68-CF6B-4102-97F9-75D5B8665C6B}" srcOrd="1" destOrd="0" presId="urn:microsoft.com/office/officeart/2005/8/layout/list1"/>
    <dgm:cxn modelId="{CEDF3551-DE69-4D18-88D9-564CAF4E5255}" srcId="{ADF18BB7-4641-4170-B452-D15A9DA5231A}" destId="{E0DAFDEF-ECED-456E-8EB4-A8D0B673F93E}" srcOrd="1" destOrd="0" parTransId="{BD16436A-3BBD-4DD2-A0B3-5826C046AC29}" sibTransId="{0C16D437-C312-4013-A570-0469D63B70FA}"/>
    <dgm:cxn modelId="{777FF093-7106-4E1A-B279-CE1E8E19D0AD}" srcId="{E0DAFDEF-ECED-456E-8EB4-A8D0B673F93E}" destId="{F6D960D3-6B73-4C7D-AD62-4FB1CFF426E1}" srcOrd="1" destOrd="0" parTransId="{3656AE1E-A0CE-4120-8E08-65DFA6EF9231}" sibTransId="{8F497A69-07D1-4329-8E65-2CF819C8B427}"/>
    <dgm:cxn modelId="{DC723D5B-6C84-4A01-83EE-AEE6C416B865}" type="presOf" srcId="{73C455C3-8C74-4668-B6ED-8D390F5F8987}" destId="{C0DD7785-5539-483E-A791-68E6A9D6A961}" srcOrd="0" destOrd="2" presId="urn:microsoft.com/office/officeart/2005/8/layout/list1"/>
    <dgm:cxn modelId="{581AA36C-B2EA-4C4C-820C-28F36B70D9AA}" srcId="{1B68E80C-748E-467C-982D-2D1699DD9AFD}" destId="{C663EF6D-4CB9-451F-9A82-436C4FC2E5EC}" srcOrd="1" destOrd="0" parTransId="{8E53A5CE-2ED6-45A7-8F26-42071683D28D}" sibTransId="{491A0C7F-2C2E-4B63-8F45-2CAF9C555F72}"/>
    <dgm:cxn modelId="{948D8FAE-5E8F-4510-8B7C-9D442C28D6E1}" type="presOf" srcId="{657D42D4-A6AD-497E-9220-EFCB3336DE0E}" destId="{7EC4E929-AD60-4949-B219-99CDFA16B51A}" srcOrd="0" destOrd="0" presId="urn:microsoft.com/office/officeart/2005/8/layout/list1"/>
    <dgm:cxn modelId="{839E6A70-9D17-4D6D-9835-BC274FD79AB0}" type="presParOf" srcId="{8DBCC5E6-2D4C-48AA-A2E0-438417BCBC9D}" destId="{31C7D385-39B9-4602-9D13-2258A4CE5663}" srcOrd="0" destOrd="0" presId="urn:microsoft.com/office/officeart/2005/8/layout/list1"/>
    <dgm:cxn modelId="{08E33458-0691-4B56-924C-49A7AA1501A9}" type="presParOf" srcId="{31C7D385-39B9-4602-9D13-2258A4CE5663}" destId="{DA10F707-9ADF-4EDE-A694-A8F2DEEE8B3A}" srcOrd="0" destOrd="0" presId="urn:microsoft.com/office/officeart/2005/8/layout/list1"/>
    <dgm:cxn modelId="{C5B79F8E-A1F4-418B-8C65-1931E42FD524}" type="presParOf" srcId="{31C7D385-39B9-4602-9D13-2258A4CE5663}" destId="{508D6B68-CF6B-4102-97F9-75D5B8665C6B}" srcOrd="1" destOrd="0" presId="urn:microsoft.com/office/officeart/2005/8/layout/list1"/>
    <dgm:cxn modelId="{530102EC-AF6C-4ACC-BDD9-E0FDF86D8FA5}" type="presParOf" srcId="{8DBCC5E6-2D4C-48AA-A2E0-438417BCBC9D}" destId="{9566F98A-6393-4AF1-9DB7-80527C5DC753}" srcOrd="1" destOrd="0" presId="urn:microsoft.com/office/officeart/2005/8/layout/list1"/>
    <dgm:cxn modelId="{6E830CB6-6CB3-4955-9436-EE88C0CBBF93}" type="presParOf" srcId="{8DBCC5E6-2D4C-48AA-A2E0-438417BCBC9D}" destId="{7EC4E929-AD60-4949-B219-99CDFA16B51A}" srcOrd="2" destOrd="0" presId="urn:microsoft.com/office/officeart/2005/8/layout/list1"/>
    <dgm:cxn modelId="{D864F655-85B1-433A-B456-9EAB5A7E4CFA}" type="presParOf" srcId="{8DBCC5E6-2D4C-48AA-A2E0-438417BCBC9D}" destId="{878C4B68-06CB-4700-89A0-41F76274E8DA}" srcOrd="3" destOrd="0" presId="urn:microsoft.com/office/officeart/2005/8/layout/list1"/>
    <dgm:cxn modelId="{B993D323-A125-4773-8FBE-5D43808CCDF5}" type="presParOf" srcId="{8DBCC5E6-2D4C-48AA-A2E0-438417BCBC9D}" destId="{7CFD2BC3-351C-44AC-AE6B-E548B8127CE7}" srcOrd="4" destOrd="0" presId="urn:microsoft.com/office/officeart/2005/8/layout/list1"/>
    <dgm:cxn modelId="{FA286AC0-7ED1-47D9-950B-08E80A4CDD76}" type="presParOf" srcId="{7CFD2BC3-351C-44AC-AE6B-E548B8127CE7}" destId="{E3789E06-E42E-4611-836D-634B93B26E5F}" srcOrd="0" destOrd="0" presId="urn:microsoft.com/office/officeart/2005/8/layout/list1"/>
    <dgm:cxn modelId="{B56F4E73-CDAC-4B77-91FD-FC5817DE34E3}" type="presParOf" srcId="{7CFD2BC3-351C-44AC-AE6B-E548B8127CE7}" destId="{47EF350A-ECA6-4F21-A01D-8A613C76D590}" srcOrd="1" destOrd="0" presId="urn:microsoft.com/office/officeart/2005/8/layout/list1"/>
    <dgm:cxn modelId="{18A40119-738B-484E-9A5F-D12DB3C1DB36}" type="presParOf" srcId="{8DBCC5E6-2D4C-48AA-A2E0-438417BCBC9D}" destId="{9287096A-10FB-43FE-9923-1D67912ADA6E}" srcOrd="5" destOrd="0" presId="urn:microsoft.com/office/officeart/2005/8/layout/list1"/>
    <dgm:cxn modelId="{C1BB5A45-9498-47C8-8108-CBB3D34439AD}" type="presParOf" srcId="{8DBCC5E6-2D4C-48AA-A2E0-438417BCBC9D}" destId="{C0DD7785-5539-483E-A791-68E6A9D6A961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1EFEA951-339F-40A1-9BFF-84ADFF410BED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7AADA2A-08F7-4B5E-9C7E-7D724DF969EC}">
      <dgm:prSet phldrT="[Text]"/>
      <dgm:spPr/>
      <dgm:t>
        <a:bodyPr/>
        <a:lstStyle/>
        <a:p>
          <a:r>
            <a:rPr lang="en-US" dirty="0" smtClean="0"/>
            <a:t>MADAD App (MEA)</a:t>
          </a:r>
          <a:endParaRPr lang="en-US" dirty="0"/>
        </a:p>
      </dgm:t>
    </dgm:pt>
    <dgm:pt modelId="{45CC4A9D-3A3F-4751-8B5B-863B5DB33B3D}" type="parTrans" cxnId="{FED9714D-60BA-4B16-98C4-A751431A7B31}">
      <dgm:prSet/>
      <dgm:spPr/>
      <dgm:t>
        <a:bodyPr/>
        <a:lstStyle/>
        <a:p>
          <a:endParaRPr lang="en-US"/>
        </a:p>
      </dgm:t>
    </dgm:pt>
    <dgm:pt modelId="{D0F0B677-CCD3-48D8-B911-A3203739676B}" type="sibTrans" cxnId="{FED9714D-60BA-4B16-98C4-A751431A7B31}">
      <dgm:prSet/>
      <dgm:spPr/>
      <dgm:t>
        <a:bodyPr/>
        <a:lstStyle/>
        <a:p>
          <a:endParaRPr lang="en-US"/>
        </a:p>
      </dgm:t>
    </dgm:pt>
    <dgm:pt modelId="{7136157E-E6CB-40C6-B5ED-F0BA1C212A95}">
      <dgm:prSet phldrT="[Text]"/>
      <dgm:spPr/>
      <dgm:t>
        <a:bodyPr/>
        <a:lstStyle/>
        <a:p>
          <a:r>
            <a:rPr lang="en-US" dirty="0" smtClean="0"/>
            <a:t>VAJRA Scheme (DST)</a:t>
          </a:r>
          <a:endParaRPr lang="en-US" dirty="0"/>
        </a:p>
      </dgm:t>
    </dgm:pt>
    <dgm:pt modelId="{F537521C-E76A-45A6-B5A2-F0B9AD1966F4}" type="parTrans" cxnId="{D5567102-CF7A-4121-A013-7F9C22775E68}">
      <dgm:prSet/>
      <dgm:spPr/>
      <dgm:t>
        <a:bodyPr/>
        <a:lstStyle/>
        <a:p>
          <a:endParaRPr lang="en-US"/>
        </a:p>
      </dgm:t>
    </dgm:pt>
    <dgm:pt modelId="{BB8E6ADD-3118-4607-BB7B-6C72F49B9165}" type="sibTrans" cxnId="{D5567102-CF7A-4121-A013-7F9C22775E68}">
      <dgm:prSet/>
      <dgm:spPr/>
      <dgm:t>
        <a:bodyPr/>
        <a:lstStyle/>
        <a:p>
          <a:endParaRPr lang="en-US"/>
        </a:p>
      </dgm:t>
    </dgm:pt>
    <dgm:pt modelId="{15DAE625-AD6F-4019-8D0D-9A2047D05C96}">
      <dgm:prSet phldrT="[Text]"/>
      <dgm:spPr/>
      <dgm:t>
        <a:bodyPr/>
        <a:lstStyle/>
        <a:p>
          <a:r>
            <a:rPr lang="en-US" dirty="0" smtClean="0"/>
            <a:t>NRI in distress: work permit, visa. employer abuse</a:t>
          </a:r>
          <a:endParaRPr lang="en-US" dirty="0"/>
        </a:p>
      </dgm:t>
    </dgm:pt>
    <dgm:pt modelId="{126824F2-B843-4B04-9871-24CA1C79EC61}" type="parTrans" cxnId="{35526790-84BB-478B-9DBA-4FBA9FC60BE4}">
      <dgm:prSet/>
      <dgm:spPr/>
      <dgm:t>
        <a:bodyPr/>
        <a:lstStyle/>
        <a:p>
          <a:endParaRPr lang="en-US"/>
        </a:p>
      </dgm:t>
    </dgm:pt>
    <dgm:pt modelId="{B21C5214-2C37-4BA4-8C8B-6F793729D2C4}" type="sibTrans" cxnId="{35526790-84BB-478B-9DBA-4FBA9FC60BE4}">
      <dgm:prSet/>
      <dgm:spPr/>
      <dgm:t>
        <a:bodyPr/>
        <a:lstStyle/>
        <a:p>
          <a:endParaRPr lang="en-US"/>
        </a:p>
      </dgm:t>
    </dgm:pt>
    <dgm:pt modelId="{5DEF324A-A48E-49C3-BD8E-2C67A031DB3B}">
      <dgm:prSet phldrT="[Text]"/>
      <dgm:spPr/>
      <dgm:t>
        <a:bodyPr/>
        <a:lstStyle/>
        <a:p>
          <a:r>
            <a:rPr lang="en-US" dirty="0" smtClean="0"/>
            <a:t>Visiting advanced joint research faculty scheme</a:t>
          </a:r>
          <a:endParaRPr lang="en-US" dirty="0"/>
        </a:p>
      </dgm:t>
    </dgm:pt>
    <dgm:pt modelId="{C075F530-B14A-4E99-8A02-08A45B6871E5}" type="parTrans" cxnId="{367FFDB0-5B03-49CF-8513-40D78ED3FC55}">
      <dgm:prSet/>
      <dgm:spPr/>
      <dgm:t>
        <a:bodyPr/>
        <a:lstStyle/>
        <a:p>
          <a:endParaRPr lang="en-US"/>
        </a:p>
      </dgm:t>
    </dgm:pt>
    <dgm:pt modelId="{5C02EE9D-58C7-449C-A328-D801E0516918}" type="sibTrans" cxnId="{367FFDB0-5B03-49CF-8513-40D78ED3FC55}">
      <dgm:prSet/>
      <dgm:spPr/>
      <dgm:t>
        <a:bodyPr/>
        <a:lstStyle/>
        <a:p>
          <a:endParaRPr lang="en-US"/>
        </a:p>
      </dgm:t>
    </dgm:pt>
    <dgm:pt modelId="{F39F736C-2402-4B8E-91F7-8FA923BD8926}">
      <dgm:prSet phldrT="[Text]"/>
      <dgm:spPr/>
      <dgm:t>
        <a:bodyPr/>
        <a:lstStyle/>
        <a:p>
          <a:r>
            <a:rPr lang="en-US" dirty="0" smtClean="0"/>
            <a:t>NRI can work in India 3 months Per year, $ for travel</a:t>
          </a:r>
          <a:endParaRPr lang="en-US" dirty="0"/>
        </a:p>
      </dgm:t>
    </dgm:pt>
    <dgm:pt modelId="{F16B6FA5-3396-40CA-8FC3-89F99055DE9E}" type="parTrans" cxnId="{1234FE6A-9061-489D-9A15-D564AD770D49}">
      <dgm:prSet/>
      <dgm:spPr/>
      <dgm:t>
        <a:bodyPr/>
        <a:lstStyle/>
        <a:p>
          <a:endParaRPr lang="en-US"/>
        </a:p>
      </dgm:t>
    </dgm:pt>
    <dgm:pt modelId="{71F57CBD-79AA-497F-AADC-8FC7CF72AD5D}" type="sibTrans" cxnId="{1234FE6A-9061-489D-9A15-D564AD770D49}">
      <dgm:prSet/>
      <dgm:spPr/>
      <dgm:t>
        <a:bodyPr/>
        <a:lstStyle/>
        <a:p>
          <a:endParaRPr lang="en-US"/>
        </a:p>
      </dgm:t>
    </dgm:pt>
    <dgm:pt modelId="{FF6D6EEC-5836-47AF-B1BD-B35CC4E47D32}">
      <dgm:prSet phldrT="[Text]"/>
      <dgm:spPr/>
      <dgm:t>
        <a:bodyPr/>
        <a:lstStyle/>
        <a:p>
          <a:r>
            <a:rPr lang="en-US" smtClean="0"/>
            <a:t>E-Migrate Portal (MEA)</a:t>
          </a:r>
          <a:endParaRPr lang="en-US" dirty="0"/>
        </a:p>
      </dgm:t>
    </dgm:pt>
    <dgm:pt modelId="{2D220178-D136-42FB-AD57-858E9BB93739}" type="parTrans" cxnId="{435409BB-DCC6-4A76-8CD6-446FAAF0883E}">
      <dgm:prSet/>
      <dgm:spPr/>
      <dgm:t>
        <a:bodyPr/>
        <a:lstStyle/>
        <a:p>
          <a:endParaRPr lang="en-US"/>
        </a:p>
      </dgm:t>
    </dgm:pt>
    <dgm:pt modelId="{01793F1D-DF76-4E10-BEC0-12BD8D075B5E}" type="sibTrans" cxnId="{435409BB-DCC6-4A76-8CD6-446FAAF0883E}">
      <dgm:prSet/>
      <dgm:spPr/>
      <dgm:t>
        <a:bodyPr/>
        <a:lstStyle/>
        <a:p>
          <a:endParaRPr lang="en-US"/>
        </a:p>
      </dgm:t>
    </dgm:pt>
    <dgm:pt modelId="{32A08D55-7E0E-4560-B15B-8DFD4DA7352B}">
      <dgm:prSet phldrT="[Text]"/>
      <dgm:spPr/>
      <dgm:t>
        <a:bodyPr/>
        <a:lstStyle/>
        <a:p>
          <a:r>
            <a:rPr lang="en-US" dirty="0" smtClean="0"/>
            <a:t>Recruiting agents and foreign employers</a:t>
          </a:r>
          <a:endParaRPr lang="en-US" dirty="0"/>
        </a:p>
      </dgm:t>
    </dgm:pt>
    <dgm:pt modelId="{E62CA482-1349-46A0-899F-59C44D2A9A88}" type="parTrans" cxnId="{91B5E934-E204-461A-B96C-75630C2645EF}">
      <dgm:prSet/>
      <dgm:spPr/>
      <dgm:t>
        <a:bodyPr/>
        <a:lstStyle/>
        <a:p>
          <a:endParaRPr lang="en-US"/>
        </a:p>
      </dgm:t>
    </dgm:pt>
    <dgm:pt modelId="{AFE7A609-AA29-4B1D-BDF4-096FDB5693FE}" type="sibTrans" cxnId="{91B5E934-E204-461A-B96C-75630C2645EF}">
      <dgm:prSet/>
      <dgm:spPr/>
      <dgm:t>
        <a:bodyPr/>
        <a:lstStyle/>
        <a:p>
          <a:endParaRPr lang="en-US"/>
        </a:p>
      </dgm:t>
    </dgm:pt>
    <dgm:pt modelId="{6010A0B3-D603-4602-9A3F-EE9008971C2C}" type="pres">
      <dgm:prSet presAssocID="{1EFEA951-339F-40A1-9BFF-84ADFF410BED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4854EBE-73E0-475F-A857-59379C55D2EA}" type="pres">
      <dgm:prSet presAssocID="{27AADA2A-08F7-4B5E-9C7E-7D724DF969EC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EA631E2-09E4-4C23-84A8-D205AC6B5665}" type="pres">
      <dgm:prSet presAssocID="{D0F0B677-CCD3-48D8-B911-A3203739676B}" presName="sibTrans" presStyleCnt="0"/>
      <dgm:spPr/>
    </dgm:pt>
    <dgm:pt modelId="{3C2F0102-0DB2-46DA-870B-D5F35BC2C3D7}" type="pres">
      <dgm:prSet presAssocID="{FF6D6EEC-5836-47AF-B1BD-B35CC4E47D32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ADC2146-2A3A-4355-A05F-E6ACD53BCE0B}" type="pres">
      <dgm:prSet presAssocID="{01793F1D-DF76-4E10-BEC0-12BD8D075B5E}" presName="sibTrans" presStyleCnt="0"/>
      <dgm:spPr/>
    </dgm:pt>
    <dgm:pt modelId="{8E4B55BF-F22E-4FD7-83FD-26E54EEA6D38}" type="pres">
      <dgm:prSet presAssocID="{7136157E-E6CB-40C6-B5ED-F0BA1C212A95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67FFDB0-5B03-49CF-8513-40D78ED3FC55}" srcId="{7136157E-E6CB-40C6-B5ED-F0BA1C212A95}" destId="{5DEF324A-A48E-49C3-BD8E-2C67A031DB3B}" srcOrd="0" destOrd="0" parTransId="{C075F530-B14A-4E99-8A02-08A45B6871E5}" sibTransId="{5C02EE9D-58C7-449C-A328-D801E0516918}"/>
    <dgm:cxn modelId="{1234FE6A-9061-489D-9A15-D564AD770D49}" srcId="{7136157E-E6CB-40C6-B5ED-F0BA1C212A95}" destId="{F39F736C-2402-4B8E-91F7-8FA923BD8926}" srcOrd="1" destOrd="0" parTransId="{F16B6FA5-3396-40CA-8FC3-89F99055DE9E}" sibTransId="{71F57CBD-79AA-497F-AADC-8FC7CF72AD5D}"/>
    <dgm:cxn modelId="{466ACCFA-7C70-4EB7-9E40-7E10FC4333FF}" type="presOf" srcId="{7136157E-E6CB-40C6-B5ED-F0BA1C212A95}" destId="{8E4B55BF-F22E-4FD7-83FD-26E54EEA6D38}" srcOrd="0" destOrd="0" presId="urn:microsoft.com/office/officeart/2005/8/layout/default"/>
    <dgm:cxn modelId="{D5567102-CF7A-4121-A013-7F9C22775E68}" srcId="{1EFEA951-339F-40A1-9BFF-84ADFF410BED}" destId="{7136157E-E6CB-40C6-B5ED-F0BA1C212A95}" srcOrd="2" destOrd="0" parTransId="{F537521C-E76A-45A6-B5A2-F0B9AD1966F4}" sibTransId="{BB8E6ADD-3118-4607-BB7B-6C72F49B9165}"/>
    <dgm:cxn modelId="{91B5E934-E204-461A-B96C-75630C2645EF}" srcId="{FF6D6EEC-5836-47AF-B1BD-B35CC4E47D32}" destId="{32A08D55-7E0E-4560-B15B-8DFD4DA7352B}" srcOrd="0" destOrd="0" parTransId="{E62CA482-1349-46A0-899F-59C44D2A9A88}" sibTransId="{AFE7A609-AA29-4B1D-BDF4-096FDB5693FE}"/>
    <dgm:cxn modelId="{435409BB-DCC6-4A76-8CD6-446FAAF0883E}" srcId="{1EFEA951-339F-40A1-9BFF-84ADFF410BED}" destId="{FF6D6EEC-5836-47AF-B1BD-B35CC4E47D32}" srcOrd="1" destOrd="0" parTransId="{2D220178-D136-42FB-AD57-858E9BB93739}" sibTransId="{01793F1D-DF76-4E10-BEC0-12BD8D075B5E}"/>
    <dgm:cxn modelId="{35526790-84BB-478B-9DBA-4FBA9FC60BE4}" srcId="{27AADA2A-08F7-4B5E-9C7E-7D724DF969EC}" destId="{15DAE625-AD6F-4019-8D0D-9A2047D05C96}" srcOrd="0" destOrd="0" parTransId="{126824F2-B843-4B04-9871-24CA1C79EC61}" sibTransId="{B21C5214-2C37-4BA4-8C8B-6F793729D2C4}"/>
    <dgm:cxn modelId="{FED9714D-60BA-4B16-98C4-A751431A7B31}" srcId="{1EFEA951-339F-40A1-9BFF-84ADFF410BED}" destId="{27AADA2A-08F7-4B5E-9C7E-7D724DF969EC}" srcOrd="0" destOrd="0" parTransId="{45CC4A9D-3A3F-4751-8B5B-863B5DB33B3D}" sibTransId="{D0F0B677-CCD3-48D8-B911-A3203739676B}"/>
    <dgm:cxn modelId="{E846A046-7546-4375-B656-258B57C98437}" type="presOf" srcId="{15DAE625-AD6F-4019-8D0D-9A2047D05C96}" destId="{B4854EBE-73E0-475F-A857-59379C55D2EA}" srcOrd="0" destOrd="1" presId="urn:microsoft.com/office/officeart/2005/8/layout/default"/>
    <dgm:cxn modelId="{E44DEBF6-6D0D-40A8-9E07-BDEA71C2DD9C}" type="presOf" srcId="{FF6D6EEC-5836-47AF-B1BD-B35CC4E47D32}" destId="{3C2F0102-0DB2-46DA-870B-D5F35BC2C3D7}" srcOrd="0" destOrd="0" presId="urn:microsoft.com/office/officeart/2005/8/layout/default"/>
    <dgm:cxn modelId="{AFA322C8-2310-4CCE-BA29-ABD6B7F61777}" type="presOf" srcId="{1EFEA951-339F-40A1-9BFF-84ADFF410BED}" destId="{6010A0B3-D603-4602-9A3F-EE9008971C2C}" srcOrd="0" destOrd="0" presId="urn:microsoft.com/office/officeart/2005/8/layout/default"/>
    <dgm:cxn modelId="{AC641DF6-7160-4243-97E9-3B51F8B6FA61}" type="presOf" srcId="{27AADA2A-08F7-4B5E-9C7E-7D724DF969EC}" destId="{B4854EBE-73E0-475F-A857-59379C55D2EA}" srcOrd="0" destOrd="0" presId="urn:microsoft.com/office/officeart/2005/8/layout/default"/>
    <dgm:cxn modelId="{A9A60A60-9A5D-489E-99D2-CEFFC93FE85C}" type="presOf" srcId="{32A08D55-7E0E-4560-B15B-8DFD4DA7352B}" destId="{3C2F0102-0DB2-46DA-870B-D5F35BC2C3D7}" srcOrd="0" destOrd="1" presId="urn:microsoft.com/office/officeart/2005/8/layout/default"/>
    <dgm:cxn modelId="{F7891F97-AA5C-4440-96C6-D68A2E3D0AE8}" type="presOf" srcId="{5DEF324A-A48E-49C3-BD8E-2C67A031DB3B}" destId="{8E4B55BF-F22E-4FD7-83FD-26E54EEA6D38}" srcOrd="0" destOrd="1" presId="urn:microsoft.com/office/officeart/2005/8/layout/default"/>
    <dgm:cxn modelId="{B67AAA63-852A-4AC9-9863-EAFC1C7E3B7C}" type="presOf" srcId="{F39F736C-2402-4B8E-91F7-8FA923BD8926}" destId="{8E4B55BF-F22E-4FD7-83FD-26E54EEA6D38}" srcOrd="0" destOrd="2" presId="urn:microsoft.com/office/officeart/2005/8/layout/default"/>
    <dgm:cxn modelId="{A3E83FFB-B5DA-4BCA-A87D-35DF4A81BC49}" type="presParOf" srcId="{6010A0B3-D603-4602-9A3F-EE9008971C2C}" destId="{B4854EBE-73E0-475F-A857-59379C55D2EA}" srcOrd="0" destOrd="0" presId="urn:microsoft.com/office/officeart/2005/8/layout/default"/>
    <dgm:cxn modelId="{4103BCFC-8130-4BD0-847E-A1218B0E1B44}" type="presParOf" srcId="{6010A0B3-D603-4602-9A3F-EE9008971C2C}" destId="{FEA631E2-09E4-4C23-84A8-D205AC6B5665}" srcOrd="1" destOrd="0" presId="urn:microsoft.com/office/officeart/2005/8/layout/default"/>
    <dgm:cxn modelId="{C073D924-3C3B-4897-ACF9-E635144EBD03}" type="presParOf" srcId="{6010A0B3-D603-4602-9A3F-EE9008971C2C}" destId="{3C2F0102-0DB2-46DA-870B-D5F35BC2C3D7}" srcOrd="2" destOrd="0" presId="urn:microsoft.com/office/officeart/2005/8/layout/default"/>
    <dgm:cxn modelId="{F5E12F53-DCE6-4C50-B3C6-712393BE3400}" type="presParOf" srcId="{6010A0B3-D603-4602-9A3F-EE9008971C2C}" destId="{4ADC2146-2A3A-4355-A05F-E6ACD53BCE0B}" srcOrd="3" destOrd="0" presId="urn:microsoft.com/office/officeart/2005/8/layout/default"/>
    <dgm:cxn modelId="{3E3AB443-6D15-4F25-8210-52C4B452A275}" type="presParOf" srcId="{6010A0B3-D603-4602-9A3F-EE9008971C2C}" destId="{8E4B55BF-F22E-4FD7-83FD-26E54EEA6D38}" srcOrd="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F8E7B570-50A0-42C6-AF71-18E69D487385}" type="doc">
      <dgm:prSet loTypeId="urn:microsoft.com/office/officeart/2005/8/layout/gear1" loCatId="process" qsTypeId="urn:microsoft.com/office/officeart/2005/8/quickstyle/3d5" qsCatId="3D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67067892-32E4-4C18-9A61-B1AA9CE2A40A}">
      <dgm:prSet phldrT="[Text]"/>
      <dgm:spPr/>
      <dgm:t>
        <a:bodyPr/>
        <a:lstStyle/>
        <a:p>
          <a:r>
            <a:rPr lang="en-US" dirty="0" smtClean="0">
              <a:solidFill>
                <a:schemeClr val="bg1"/>
              </a:solidFill>
            </a:rPr>
            <a:t>Oil</a:t>
          </a:r>
          <a:endParaRPr lang="en-US" dirty="0">
            <a:solidFill>
              <a:schemeClr val="bg1"/>
            </a:solidFill>
          </a:endParaRPr>
        </a:p>
      </dgm:t>
    </dgm:pt>
    <dgm:pt modelId="{1E678A45-B53A-4DCA-BBEA-17DEB9254E8B}" type="parTrans" cxnId="{B558D69C-F58A-457D-9D81-2142EE08298A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84B9420F-887D-463B-B219-BC15DA3EFED7}" type="sibTrans" cxnId="{B558D69C-F58A-457D-9D81-2142EE08298A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C381091A-D6AD-4949-AE4A-A340C012ED2D}">
      <dgm:prSet phldrT="[Text]"/>
      <dgm:spPr/>
      <dgm:t>
        <a:bodyPr/>
        <a:lstStyle/>
        <a:p>
          <a:r>
            <a:rPr lang="en-US" dirty="0" smtClean="0">
              <a:solidFill>
                <a:schemeClr val="bg1"/>
              </a:solidFill>
            </a:rPr>
            <a:t>“Strategic Reserves”</a:t>
          </a:r>
          <a:endParaRPr lang="en-US" dirty="0">
            <a:solidFill>
              <a:schemeClr val="bg1"/>
            </a:solidFill>
          </a:endParaRPr>
        </a:p>
      </dgm:t>
    </dgm:pt>
    <dgm:pt modelId="{F375479D-9DB9-4A39-8015-65758D808C00}" type="parTrans" cxnId="{D767DB2B-62DF-49DB-A861-6C4A6637C639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95A31454-D37B-468C-865B-AA0EDD56898B}" type="sibTrans" cxnId="{D767DB2B-62DF-49DB-A861-6C4A6637C639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2EE3A107-87AE-40D2-94C9-D70F4953429E}">
      <dgm:prSet phldrT="[Text]"/>
      <dgm:spPr/>
      <dgm:t>
        <a:bodyPr/>
        <a:lstStyle/>
        <a:p>
          <a:r>
            <a:rPr lang="en-US" dirty="0" smtClean="0">
              <a:solidFill>
                <a:schemeClr val="bg1"/>
              </a:solidFill>
            </a:rPr>
            <a:t>Gold</a:t>
          </a:r>
          <a:endParaRPr lang="en-US" dirty="0">
            <a:solidFill>
              <a:schemeClr val="bg1"/>
            </a:solidFill>
          </a:endParaRPr>
        </a:p>
      </dgm:t>
    </dgm:pt>
    <dgm:pt modelId="{5A37A87E-42FB-4831-885F-F0F4679E6E38}" type="parTrans" cxnId="{CC38B264-26D8-45C1-A0F9-CE222E01D5D9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269545B1-373D-4876-9E50-B32D79BEDCC2}" type="sibTrans" cxnId="{CC38B264-26D8-45C1-A0F9-CE222E01D5D9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2B6D8AC1-5B97-47A6-A362-37EFBB2ACA87}">
      <dgm:prSet phldrT="[Text]"/>
      <dgm:spPr/>
      <dgm:t>
        <a:bodyPr/>
        <a:lstStyle/>
        <a:p>
          <a:r>
            <a:rPr lang="en-US" dirty="0" smtClean="0">
              <a:solidFill>
                <a:schemeClr val="bg1"/>
              </a:solidFill>
            </a:rPr>
            <a:t>“Schemes”</a:t>
          </a:r>
          <a:endParaRPr lang="en-US" dirty="0">
            <a:solidFill>
              <a:schemeClr val="bg1"/>
            </a:solidFill>
          </a:endParaRPr>
        </a:p>
      </dgm:t>
    </dgm:pt>
    <dgm:pt modelId="{3CAED4FC-0555-43AC-8615-8A064FAEE071}" type="parTrans" cxnId="{8F96632A-DEA6-4269-9CC8-92579C5BACAA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F24A4851-5B37-4E9E-9622-DE6238029040}" type="sibTrans" cxnId="{8F96632A-DEA6-4269-9CC8-92579C5BACAA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0C5CE191-FF7D-4307-8363-AB862D258F8E}">
      <dgm:prSet phldrT="[Text]"/>
      <dgm:spPr/>
      <dgm:t>
        <a:bodyPr/>
        <a:lstStyle/>
        <a:p>
          <a:r>
            <a:rPr lang="en-US" dirty="0" smtClean="0">
              <a:solidFill>
                <a:schemeClr val="bg1"/>
              </a:solidFill>
            </a:rPr>
            <a:t>Export</a:t>
          </a:r>
          <a:endParaRPr lang="en-US" dirty="0">
            <a:solidFill>
              <a:schemeClr val="bg1"/>
            </a:solidFill>
          </a:endParaRPr>
        </a:p>
      </dgm:t>
    </dgm:pt>
    <dgm:pt modelId="{85F29436-D327-4021-A98D-67B21952E286}" type="parTrans" cxnId="{4F662B6E-82DE-4DD4-A4F5-5E27518ED64F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785D364B-AA01-4C78-A78E-83754BE31CEC}" type="sibTrans" cxnId="{4F662B6E-82DE-4DD4-A4F5-5E27518ED64F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114D6A14-B41A-430E-B363-3179EB78E1CA}">
      <dgm:prSet phldrT="[Text]"/>
      <dgm:spPr/>
      <dgm:t>
        <a:bodyPr/>
        <a:lstStyle/>
        <a:p>
          <a:r>
            <a:rPr lang="en-US" dirty="0" smtClean="0">
              <a:solidFill>
                <a:schemeClr val="bg1"/>
              </a:solidFill>
            </a:rPr>
            <a:t>Policy &amp; Scheme</a:t>
          </a:r>
          <a:endParaRPr lang="en-US" dirty="0">
            <a:solidFill>
              <a:schemeClr val="bg1"/>
            </a:solidFill>
          </a:endParaRPr>
        </a:p>
      </dgm:t>
    </dgm:pt>
    <dgm:pt modelId="{C0872954-C0A9-47D2-898D-910A6CF27C89}" type="parTrans" cxnId="{1AD1FDA8-D67A-4969-93B1-30850DD2033C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0E7F20FC-01A5-42A6-ACBD-58E42442A333}" type="sibTrans" cxnId="{1AD1FDA8-D67A-4969-93B1-30850DD2033C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CCB26F61-7799-42FE-B896-F104718C9510}" type="pres">
      <dgm:prSet presAssocID="{F8E7B570-50A0-42C6-AF71-18E69D487385}" presName="composite" presStyleCnt="0">
        <dgm:presLayoutVars>
          <dgm:chMax val="3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3F2C238-9579-4926-ABB2-E3C00D5E4C41}" type="pres">
      <dgm:prSet presAssocID="{67067892-32E4-4C18-9A61-B1AA9CE2A40A}" presName="gear1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FFCB134-D223-40B9-93B5-3D2C641D73EE}" type="pres">
      <dgm:prSet presAssocID="{67067892-32E4-4C18-9A61-B1AA9CE2A40A}" presName="gear1srcNode" presStyleLbl="node1" presStyleIdx="0" presStyleCnt="3"/>
      <dgm:spPr/>
      <dgm:t>
        <a:bodyPr/>
        <a:lstStyle/>
        <a:p>
          <a:endParaRPr lang="en-US"/>
        </a:p>
      </dgm:t>
    </dgm:pt>
    <dgm:pt modelId="{53F9F99D-5E70-4BF6-AE73-39141FBA18D4}" type="pres">
      <dgm:prSet presAssocID="{67067892-32E4-4C18-9A61-B1AA9CE2A40A}" presName="gear1dstNode" presStyleLbl="node1" presStyleIdx="0" presStyleCnt="3"/>
      <dgm:spPr/>
      <dgm:t>
        <a:bodyPr/>
        <a:lstStyle/>
        <a:p>
          <a:endParaRPr lang="en-US"/>
        </a:p>
      </dgm:t>
    </dgm:pt>
    <dgm:pt modelId="{D1616C13-F764-46A0-8D7A-7543427E2D8F}" type="pres">
      <dgm:prSet presAssocID="{67067892-32E4-4C18-9A61-B1AA9CE2A40A}" presName="gear1ch" presStyleLbl="fgAcc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5349514-6B2F-4175-AA41-494FBA17F010}" type="pres">
      <dgm:prSet presAssocID="{2EE3A107-87AE-40D2-94C9-D70F4953429E}" presName="gear2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5706E32-5498-4E91-9595-17605551EA17}" type="pres">
      <dgm:prSet presAssocID="{2EE3A107-87AE-40D2-94C9-D70F4953429E}" presName="gear2srcNode" presStyleLbl="node1" presStyleIdx="1" presStyleCnt="3"/>
      <dgm:spPr/>
      <dgm:t>
        <a:bodyPr/>
        <a:lstStyle/>
        <a:p>
          <a:endParaRPr lang="en-US"/>
        </a:p>
      </dgm:t>
    </dgm:pt>
    <dgm:pt modelId="{D95D7E39-3DB3-4F40-AEB3-59ED3F26C1FF}" type="pres">
      <dgm:prSet presAssocID="{2EE3A107-87AE-40D2-94C9-D70F4953429E}" presName="gear2dstNode" presStyleLbl="node1" presStyleIdx="1" presStyleCnt="3"/>
      <dgm:spPr/>
      <dgm:t>
        <a:bodyPr/>
        <a:lstStyle/>
        <a:p>
          <a:endParaRPr lang="en-US"/>
        </a:p>
      </dgm:t>
    </dgm:pt>
    <dgm:pt modelId="{4D594480-2A12-41BD-AC34-7BC888519DEB}" type="pres">
      <dgm:prSet presAssocID="{2EE3A107-87AE-40D2-94C9-D70F4953429E}" presName="gear2ch" presStyleLbl="fgAcc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CDB90BD-C1B1-43D1-B525-768254380FAD}" type="pres">
      <dgm:prSet presAssocID="{0C5CE191-FF7D-4307-8363-AB862D258F8E}" presName="gear3" presStyleLbl="node1" presStyleIdx="2" presStyleCnt="3"/>
      <dgm:spPr/>
      <dgm:t>
        <a:bodyPr/>
        <a:lstStyle/>
        <a:p>
          <a:endParaRPr lang="en-US"/>
        </a:p>
      </dgm:t>
    </dgm:pt>
    <dgm:pt modelId="{444E15CE-5C7D-4571-9F7D-1C132AE888A3}" type="pres">
      <dgm:prSet presAssocID="{0C5CE191-FF7D-4307-8363-AB862D258F8E}" presName="gear3tx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4595D2A-424D-45EB-A469-1FA4D9CFC382}" type="pres">
      <dgm:prSet presAssocID="{0C5CE191-FF7D-4307-8363-AB862D258F8E}" presName="gear3srcNode" presStyleLbl="node1" presStyleIdx="2" presStyleCnt="3"/>
      <dgm:spPr/>
      <dgm:t>
        <a:bodyPr/>
        <a:lstStyle/>
        <a:p>
          <a:endParaRPr lang="en-US"/>
        </a:p>
      </dgm:t>
    </dgm:pt>
    <dgm:pt modelId="{2C544434-ABCC-4E02-A229-C7061254302F}" type="pres">
      <dgm:prSet presAssocID="{0C5CE191-FF7D-4307-8363-AB862D258F8E}" presName="gear3dstNode" presStyleLbl="node1" presStyleIdx="2" presStyleCnt="3"/>
      <dgm:spPr/>
      <dgm:t>
        <a:bodyPr/>
        <a:lstStyle/>
        <a:p>
          <a:endParaRPr lang="en-US"/>
        </a:p>
      </dgm:t>
    </dgm:pt>
    <dgm:pt modelId="{C25AA34C-79A8-4ABD-A90C-AE3A0DAE8808}" type="pres">
      <dgm:prSet presAssocID="{0C5CE191-FF7D-4307-8363-AB862D258F8E}" presName="gear3ch" presStyleLbl="fgAcc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4BC8CEE-FBFD-4228-93A9-09F74A3B2816}" type="pres">
      <dgm:prSet presAssocID="{84B9420F-887D-463B-B219-BC15DA3EFED7}" presName="connector1" presStyleLbl="sibTrans2D1" presStyleIdx="0" presStyleCnt="3"/>
      <dgm:spPr/>
      <dgm:t>
        <a:bodyPr/>
        <a:lstStyle/>
        <a:p>
          <a:endParaRPr lang="en-US"/>
        </a:p>
      </dgm:t>
    </dgm:pt>
    <dgm:pt modelId="{9D329C71-D1DB-4F95-8629-E67CB07F0F6A}" type="pres">
      <dgm:prSet presAssocID="{269545B1-373D-4876-9E50-B32D79BEDCC2}" presName="connector2" presStyleLbl="sibTrans2D1" presStyleIdx="1" presStyleCnt="3"/>
      <dgm:spPr/>
      <dgm:t>
        <a:bodyPr/>
        <a:lstStyle/>
        <a:p>
          <a:endParaRPr lang="en-US"/>
        </a:p>
      </dgm:t>
    </dgm:pt>
    <dgm:pt modelId="{5D55777D-B26C-4DCF-95AD-7AEF2AEF1690}" type="pres">
      <dgm:prSet presAssocID="{785D364B-AA01-4C78-A78E-83754BE31CEC}" presName="connector3" presStyleLbl="sibTrans2D1" presStyleIdx="2" presStyleCnt="3"/>
      <dgm:spPr/>
      <dgm:t>
        <a:bodyPr/>
        <a:lstStyle/>
        <a:p>
          <a:endParaRPr lang="en-US"/>
        </a:p>
      </dgm:t>
    </dgm:pt>
  </dgm:ptLst>
  <dgm:cxnLst>
    <dgm:cxn modelId="{DBCF5C4E-C576-49E7-AAE3-5F54D944A654}" type="presOf" srcId="{F8E7B570-50A0-42C6-AF71-18E69D487385}" destId="{CCB26F61-7799-42FE-B896-F104718C9510}" srcOrd="0" destOrd="0" presId="urn:microsoft.com/office/officeart/2005/8/layout/gear1"/>
    <dgm:cxn modelId="{C4CA457E-9B09-4C1D-B991-6BCE4D2B642D}" type="presOf" srcId="{2EE3A107-87AE-40D2-94C9-D70F4953429E}" destId="{F5706E32-5498-4E91-9595-17605551EA17}" srcOrd="1" destOrd="0" presId="urn:microsoft.com/office/officeart/2005/8/layout/gear1"/>
    <dgm:cxn modelId="{D0A64F2D-9301-4915-A0DA-E96A2539480D}" type="presOf" srcId="{67067892-32E4-4C18-9A61-B1AA9CE2A40A}" destId="{53F9F99D-5E70-4BF6-AE73-39141FBA18D4}" srcOrd="2" destOrd="0" presId="urn:microsoft.com/office/officeart/2005/8/layout/gear1"/>
    <dgm:cxn modelId="{B558D69C-F58A-457D-9D81-2142EE08298A}" srcId="{F8E7B570-50A0-42C6-AF71-18E69D487385}" destId="{67067892-32E4-4C18-9A61-B1AA9CE2A40A}" srcOrd="0" destOrd="0" parTransId="{1E678A45-B53A-4DCA-BBEA-17DEB9254E8B}" sibTransId="{84B9420F-887D-463B-B219-BC15DA3EFED7}"/>
    <dgm:cxn modelId="{917735C6-0A00-4444-A8B5-0B09DE6F3A1E}" type="presOf" srcId="{785D364B-AA01-4C78-A78E-83754BE31CEC}" destId="{5D55777D-B26C-4DCF-95AD-7AEF2AEF1690}" srcOrd="0" destOrd="0" presId="urn:microsoft.com/office/officeart/2005/8/layout/gear1"/>
    <dgm:cxn modelId="{D7E31A3B-A3C1-44C3-8D0E-C4512B0F37A4}" type="presOf" srcId="{0C5CE191-FF7D-4307-8363-AB862D258F8E}" destId="{2C544434-ABCC-4E02-A229-C7061254302F}" srcOrd="3" destOrd="0" presId="urn:microsoft.com/office/officeart/2005/8/layout/gear1"/>
    <dgm:cxn modelId="{4FEF83D1-08C1-41FA-92D5-B218AD49C1B4}" type="presOf" srcId="{0C5CE191-FF7D-4307-8363-AB862D258F8E}" destId="{2CDB90BD-C1B1-43D1-B525-768254380FAD}" srcOrd="0" destOrd="0" presId="urn:microsoft.com/office/officeart/2005/8/layout/gear1"/>
    <dgm:cxn modelId="{CC38B264-26D8-45C1-A0F9-CE222E01D5D9}" srcId="{F8E7B570-50A0-42C6-AF71-18E69D487385}" destId="{2EE3A107-87AE-40D2-94C9-D70F4953429E}" srcOrd="1" destOrd="0" parTransId="{5A37A87E-42FB-4831-885F-F0F4679E6E38}" sibTransId="{269545B1-373D-4876-9E50-B32D79BEDCC2}"/>
    <dgm:cxn modelId="{D2BC4153-3C0C-42AE-A400-C3116124DDE8}" type="presOf" srcId="{67067892-32E4-4C18-9A61-B1AA9CE2A40A}" destId="{9FFCB134-D223-40B9-93B5-3D2C641D73EE}" srcOrd="1" destOrd="0" presId="urn:microsoft.com/office/officeart/2005/8/layout/gear1"/>
    <dgm:cxn modelId="{4F662B6E-82DE-4DD4-A4F5-5E27518ED64F}" srcId="{F8E7B570-50A0-42C6-AF71-18E69D487385}" destId="{0C5CE191-FF7D-4307-8363-AB862D258F8E}" srcOrd="2" destOrd="0" parTransId="{85F29436-D327-4021-A98D-67B21952E286}" sibTransId="{785D364B-AA01-4C78-A78E-83754BE31CEC}"/>
    <dgm:cxn modelId="{97BC99AF-EAC8-4925-8A9A-319DC94816C2}" type="presOf" srcId="{2EE3A107-87AE-40D2-94C9-D70F4953429E}" destId="{D95D7E39-3DB3-4F40-AEB3-59ED3F26C1FF}" srcOrd="2" destOrd="0" presId="urn:microsoft.com/office/officeart/2005/8/layout/gear1"/>
    <dgm:cxn modelId="{1AF11BAE-1E6C-4EA8-A328-0C10FCC1D635}" type="presOf" srcId="{114D6A14-B41A-430E-B363-3179EB78E1CA}" destId="{C25AA34C-79A8-4ABD-A90C-AE3A0DAE8808}" srcOrd="0" destOrd="0" presId="urn:microsoft.com/office/officeart/2005/8/layout/gear1"/>
    <dgm:cxn modelId="{4A0EC9B5-F131-4704-B498-1001D4C254BA}" type="presOf" srcId="{67067892-32E4-4C18-9A61-B1AA9CE2A40A}" destId="{53F2C238-9579-4926-ABB2-E3C00D5E4C41}" srcOrd="0" destOrd="0" presId="urn:microsoft.com/office/officeart/2005/8/layout/gear1"/>
    <dgm:cxn modelId="{D767DB2B-62DF-49DB-A861-6C4A6637C639}" srcId="{67067892-32E4-4C18-9A61-B1AA9CE2A40A}" destId="{C381091A-D6AD-4949-AE4A-A340C012ED2D}" srcOrd="0" destOrd="0" parTransId="{F375479D-9DB9-4A39-8015-65758D808C00}" sibTransId="{95A31454-D37B-468C-865B-AA0EDD56898B}"/>
    <dgm:cxn modelId="{6596C91B-08AD-46B1-87F5-5E117788B749}" type="presOf" srcId="{269545B1-373D-4876-9E50-B32D79BEDCC2}" destId="{9D329C71-D1DB-4F95-8629-E67CB07F0F6A}" srcOrd="0" destOrd="0" presId="urn:microsoft.com/office/officeart/2005/8/layout/gear1"/>
    <dgm:cxn modelId="{25E16760-594C-4607-A8FC-623C94D7BFA6}" type="presOf" srcId="{84B9420F-887D-463B-B219-BC15DA3EFED7}" destId="{74BC8CEE-FBFD-4228-93A9-09F74A3B2816}" srcOrd="0" destOrd="0" presId="urn:microsoft.com/office/officeart/2005/8/layout/gear1"/>
    <dgm:cxn modelId="{8F96632A-DEA6-4269-9CC8-92579C5BACAA}" srcId="{2EE3A107-87AE-40D2-94C9-D70F4953429E}" destId="{2B6D8AC1-5B97-47A6-A362-37EFBB2ACA87}" srcOrd="0" destOrd="0" parTransId="{3CAED4FC-0555-43AC-8615-8A064FAEE071}" sibTransId="{F24A4851-5B37-4E9E-9622-DE6238029040}"/>
    <dgm:cxn modelId="{1AD1FDA8-D67A-4969-93B1-30850DD2033C}" srcId="{0C5CE191-FF7D-4307-8363-AB862D258F8E}" destId="{114D6A14-B41A-430E-B363-3179EB78E1CA}" srcOrd="0" destOrd="0" parTransId="{C0872954-C0A9-47D2-898D-910A6CF27C89}" sibTransId="{0E7F20FC-01A5-42A6-ACBD-58E42442A333}"/>
    <dgm:cxn modelId="{737B4859-2116-4362-87B4-7013DE07891E}" type="presOf" srcId="{C381091A-D6AD-4949-AE4A-A340C012ED2D}" destId="{D1616C13-F764-46A0-8D7A-7543427E2D8F}" srcOrd="0" destOrd="0" presId="urn:microsoft.com/office/officeart/2005/8/layout/gear1"/>
    <dgm:cxn modelId="{2291205E-9F9C-4B6A-8FF5-2D45FDD1D950}" type="presOf" srcId="{2EE3A107-87AE-40D2-94C9-D70F4953429E}" destId="{35349514-6B2F-4175-AA41-494FBA17F010}" srcOrd="0" destOrd="0" presId="urn:microsoft.com/office/officeart/2005/8/layout/gear1"/>
    <dgm:cxn modelId="{BF5505A2-28C4-4676-93A0-3F671051D8D3}" type="presOf" srcId="{2B6D8AC1-5B97-47A6-A362-37EFBB2ACA87}" destId="{4D594480-2A12-41BD-AC34-7BC888519DEB}" srcOrd="0" destOrd="0" presId="urn:microsoft.com/office/officeart/2005/8/layout/gear1"/>
    <dgm:cxn modelId="{BF6C6D97-7DA7-4B28-B221-142350D45337}" type="presOf" srcId="{0C5CE191-FF7D-4307-8363-AB862D258F8E}" destId="{444E15CE-5C7D-4571-9F7D-1C132AE888A3}" srcOrd="1" destOrd="0" presId="urn:microsoft.com/office/officeart/2005/8/layout/gear1"/>
    <dgm:cxn modelId="{8DB0B433-74E4-4592-8331-2B2C846DA2D4}" type="presOf" srcId="{0C5CE191-FF7D-4307-8363-AB862D258F8E}" destId="{D4595D2A-424D-45EB-A469-1FA4D9CFC382}" srcOrd="2" destOrd="0" presId="urn:microsoft.com/office/officeart/2005/8/layout/gear1"/>
    <dgm:cxn modelId="{0F5EC102-550A-4835-86A2-7AF13DDE8644}" type="presParOf" srcId="{CCB26F61-7799-42FE-B896-F104718C9510}" destId="{53F2C238-9579-4926-ABB2-E3C00D5E4C41}" srcOrd="0" destOrd="0" presId="urn:microsoft.com/office/officeart/2005/8/layout/gear1"/>
    <dgm:cxn modelId="{6F067543-0F79-4EC8-B029-B42DB501E322}" type="presParOf" srcId="{CCB26F61-7799-42FE-B896-F104718C9510}" destId="{9FFCB134-D223-40B9-93B5-3D2C641D73EE}" srcOrd="1" destOrd="0" presId="urn:microsoft.com/office/officeart/2005/8/layout/gear1"/>
    <dgm:cxn modelId="{347D6FFC-74C1-4B86-A62F-033803CCF423}" type="presParOf" srcId="{CCB26F61-7799-42FE-B896-F104718C9510}" destId="{53F9F99D-5E70-4BF6-AE73-39141FBA18D4}" srcOrd="2" destOrd="0" presId="urn:microsoft.com/office/officeart/2005/8/layout/gear1"/>
    <dgm:cxn modelId="{FCED1C2F-CE76-4CE3-BC31-E399DC2FBC01}" type="presParOf" srcId="{CCB26F61-7799-42FE-B896-F104718C9510}" destId="{D1616C13-F764-46A0-8D7A-7543427E2D8F}" srcOrd="3" destOrd="0" presId="urn:microsoft.com/office/officeart/2005/8/layout/gear1"/>
    <dgm:cxn modelId="{D947E056-28D1-4525-B3E8-5AF78F91BAC7}" type="presParOf" srcId="{CCB26F61-7799-42FE-B896-F104718C9510}" destId="{35349514-6B2F-4175-AA41-494FBA17F010}" srcOrd="4" destOrd="0" presId="urn:microsoft.com/office/officeart/2005/8/layout/gear1"/>
    <dgm:cxn modelId="{BEBE7C77-28ED-4C69-9893-B8C20BF4D457}" type="presParOf" srcId="{CCB26F61-7799-42FE-B896-F104718C9510}" destId="{F5706E32-5498-4E91-9595-17605551EA17}" srcOrd="5" destOrd="0" presId="urn:microsoft.com/office/officeart/2005/8/layout/gear1"/>
    <dgm:cxn modelId="{C9EEB04A-45C6-447D-BA23-459E1822F9C5}" type="presParOf" srcId="{CCB26F61-7799-42FE-B896-F104718C9510}" destId="{D95D7E39-3DB3-4F40-AEB3-59ED3F26C1FF}" srcOrd="6" destOrd="0" presId="urn:microsoft.com/office/officeart/2005/8/layout/gear1"/>
    <dgm:cxn modelId="{8EB79A91-8CC4-4ED4-8938-D9732A18B62C}" type="presParOf" srcId="{CCB26F61-7799-42FE-B896-F104718C9510}" destId="{4D594480-2A12-41BD-AC34-7BC888519DEB}" srcOrd="7" destOrd="0" presId="urn:microsoft.com/office/officeart/2005/8/layout/gear1"/>
    <dgm:cxn modelId="{7151B39F-0EEA-4C35-8F81-64E33DE544B5}" type="presParOf" srcId="{CCB26F61-7799-42FE-B896-F104718C9510}" destId="{2CDB90BD-C1B1-43D1-B525-768254380FAD}" srcOrd="8" destOrd="0" presId="urn:microsoft.com/office/officeart/2005/8/layout/gear1"/>
    <dgm:cxn modelId="{D22633B8-F9AB-4989-91D3-8385DC80B674}" type="presParOf" srcId="{CCB26F61-7799-42FE-B896-F104718C9510}" destId="{444E15CE-5C7D-4571-9F7D-1C132AE888A3}" srcOrd="9" destOrd="0" presId="urn:microsoft.com/office/officeart/2005/8/layout/gear1"/>
    <dgm:cxn modelId="{67E7C3FD-D435-4775-9E0A-B1D8F345C55D}" type="presParOf" srcId="{CCB26F61-7799-42FE-B896-F104718C9510}" destId="{D4595D2A-424D-45EB-A469-1FA4D9CFC382}" srcOrd="10" destOrd="0" presId="urn:microsoft.com/office/officeart/2005/8/layout/gear1"/>
    <dgm:cxn modelId="{EE53CBD7-C8CE-4B8C-AC11-CFBCBDA06AA3}" type="presParOf" srcId="{CCB26F61-7799-42FE-B896-F104718C9510}" destId="{2C544434-ABCC-4E02-A229-C7061254302F}" srcOrd="11" destOrd="0" presId="urn:microsoft.com/office/officeart/2005/8/layout/gear1"/>
    <dgm:cxn modelId="{1DB9C888-5668-4579-BF77-805633778A35}" type="presParOf" srcId="{CCB26F61-7799-42FE-B896-F104718C9510}" destId="{C25AA34C-79A8-4ABD-A90C-AE3A0DAE8808}" srcOrd="12" destOrd="0" presId="urn:microsoft.com/office/officeart/2005/8/layout/gear1"/>
    <dgm:cxn modelId="{C8B12C0C-BCC7-4719-B341-DF2C929E0AA4}" type="presParOf" srcId="{CCB26F61-7799-42FE-B896-F104718C9510}" destId="{74BC8CEE-FBFD-4228-93A9-09F74A3B2816}" srcOrd="13" destOrd="0" presId="urn:microsoft.com/office/officeart/2005/8/layout/gear1"/>
    <dgm:cxn modelId="{B152004A-D7A0-4123-AFE6-87C864F4FE2D}" type="presParOf" srcId="{CCB26F61-7799-42FE-B896-F104718C9510}" destId="{9D329C71-D1DB-4F95-8629-E67CB07F0F6A}" srcOrd="14" destOrd="0" presId="urn:microsoft.com/office/officeart/2005/8/layout/gear1"/>
    <dgm:cxn modelId="{8DEA774B-8494-4C02-AF95-52A9E70A846D}" type="presParOf" srcId="{CCB26F61-7799-42FE-B896-F104718C9510}" destId="{5D55777D-B26C-4DCF-95AD-7AEF2AEF1690}" srcOrd="15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F8E7B570-50A0-42C6-AF71-18E69D487385}" type="doc">
      <dgm:prSet loTypeId="urn:microsoft.com/office/officeart/2005/8/layout/gear1" loCatId="process" qsTypeId="urn:microsoft.com/office/officeart/2005/8/quickstyle/3d5" qsCatId="3D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67067892-32E4-4C18-9A61-B1AA9CE2A40A}">
      <dgm:prSet phldrT="[Text]"/>
      <dgm:spPr>
        <a:solidFill>
          <a:srgbClr val="92D050"/>
        </a:solidFill>
      </dgm:spPr>
      <dgm:t>
        <a:bodyPr/>
        <a:lstStyle/>
        <a:p>
          <a:r>
            <a:rPr lang="en-US" dirty="0" smtClean="0">
              <a:solidFill>
                <a:schemeClr val="bg1"/>
              </a:solidFill>
            </a:rPr>
            <a:t>Oil</a:t>
          </a:r>
          <a:endParaRPr lang="en-US" dirty="0">
            <a:solidFill>
              <a:schemeClr val="bg1"/>
            </a:solidFill>
          </a:endParaRPr>
        </a:p>
      </dgm:t>
    </dgm:pt>
    <dgm:pt modelId="{1E678A45-B53A-4DCA-BBEA-17DEB9254E8B}" type="parTrans" cxnId="{B558D69C-F58A-457D-9D81-2142EE08298A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84B9420F-887D-463B-B219-BC15DA3EFED7}" type="sibTrans" cxnId="{B558D69C-F58A-457D-9D81-2142EE08298A}">
      <dgm:prSet/>
      <dgm:spPr>
        <a:solidFill>
          <a:srgbClr val="92D050"/>
        </a:solidFill>
      </dgm:spPr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C381091A-D6AD-4949-AE4A-A340C012ED2D}">
      <dgm:prSet phldrT="[Text]"/>
      <dgm:spPr/>
      <dgm:t>
        <a:bodyPr/>
        <a:lstStyle/>
        <a:p>
          <a:r>
            <a:rPr lang="en-US" dirty="0" smtClean="0">
              <a:solidFill>
                <a:schemeClr val="bg1"/>
              </a:solidFill>
            </a:rPr>
            <a:t>“Strategic Reserves” etc.</a:t>
          </a:r>
          <a:endParaRPr lang="en-US" dirty="0">
            <a:solidFill>
              <a:schemeClr val="bg1"/>
            </a:solidFill>
          </a:endParaRPr>
        </a:p>
      </dgm:t>
    </dgm:pt>
    <dgm:pt modelId="{F375479D-9DB9-4A39-8015-65758D808C00}" type="parTrans" cxnId="{D767DB2B-62DF-49DB-A861-6C4A6637C639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95A31454-D37B-468C-865B-AA0EDD56898B}" type="sibTrans" cxnId="{D767DB2B-62DF-49DB-A861-6C4A6637C639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2EE3A107-87AE-40D2-94C9-D70F4953429E}">
      <dgm:prSet phldrT="[Text]"/>
      <dgm:spPr/>
      <dgm:t>
        <a:bodyPr/>
        <a:lstStyle/>
        <a:p>
          <a:r>
            <a:rPr lang="en-US" dirty="0" smtClean="0">
              <a:solidFill>
                <a:schemeClr val="bg1"/>
              </a:solidFill>
            </a:rPr>
            <a:t>Gold</a:t>
          </a:r>
          <a:endParaRPr lang="en-US" dirty="0">
            <a:solidFill>
              <a:schemeClr val="bg1"/>
            </a:solidFill>
          </a:endParaRPr>
        </a:p>
      </dgm:t>
    </dgm:pt>
    <dgm:pt modelId="{5A37A87E-42FB-4831-885F-F0F4679E6E38}" type="parTrans" cxnId="{CC38B264-26D8-45C1-A0F9-CE222E01D5D9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269545B1-373D-4876-9E50-B32D79BEDCC2}" type="sibTrans" cxnId="{CC38B264-26D8-45C1-A0F9-CE222E01D5D9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2B6D8AC1-5B97-47A6-A362-37EFBB2ACA87}">
      <dgm:prSet phldrT="[Text]"/>
      <dgm:spPr/>
      <dgm:t>
        <a:bodyPr/>
        <a:lstStyle/>
        <a:p>
          <a:r>
            <a:rPr lang="en-US" dirty="0" smtClean="0">
              <a:solidFill>
                <a:schemeClr val="bg1"/>
              </a:solidFill>
            </a:rPr>
            <a:t>“Schemes”</a:t>
          </a:r>
          <a:endParaRPr lang="en-US" dirty="0">
            <a:solidFill>
              <a:schemeClr val="bg1"/>
            </a:solidFill>
          </a:endParaRPr>
        </a:p>
      </dgm:t>
    </dgm:pt>
    <dgm:pt modelId="{3CAED4FC-0555-43AC-8615-8A064FAEE071}" type="parTrans" cxnId="{8F96632A-DEA6-4269-9CC8-92579C5BACAA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F24A4851-5B37-4E9E-9622-DE6238029040}" type="sibTrans" cxnId="{8F96632A-DEA6-4269-9CC8-92579C5BACAA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0C5CE191-FF7D-4307-8363-AB862D258F8E}">
      <dgm:prSet phldrT="[Text]"/>
      <dgm:spPr/>
      <dgm:t>
        <a:bodyPr/>
        <a:lstStyle/>
        <a:p>
          <a:r>
            <a:rPr lang="en-US" dirty="0" smtClean="0">
              <a:solidFill>
                <a:schemeClr val="bg1"/>
              </a:solidFill>
            </a:rPr>
            <a:t>Export</a:t>
          </a:r>
          <a:endParaRPr lang="en-US" dirty="0">
            <a:solidFill>
              <a:schemeClr val="bg1"/>
            </a:solidFill>
          </a:endParaRPr>
        </a:p>
      </dgm:t>
    </dgm:pt>
    <dgm:pt modelId="{85F29436-D327-4021-A98D-67B21952E286}" type="parTrans" cxnId="{4F662B6E-82DE-4DD4-A4F5-5E27518ED64F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785D364B-AA01-4C78-A78E-83754BE31CEC}" type="sibTrans" cxnId="{4F662B6E-82DE-4DD4-A4F5-5E27518ED64F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114D6A14-B41A-430E-B363-3179EB78E1CA}">
      <dgm:prSet phldrT="[Text]"/>
      <dgm:spPr/>
      <dgm:t>
        <a:bodyPr/>
        <a:lstStyle/>
        <a:p>
          <a:r>
            <a:rPr lang="en-US" dirty="0" smtClean="0">
              <a:solidFill>
                <a:schemeClr val="bg1"/>
              </a:solidFill>
            </a:rPr>
            <a:t>Foreign Trade Policy</a:t>
          </a:r>
          <a:endParaRPr lang="en-US" dirty="0">
            <a:solidFill>
              <a:schemeClr val="bg1"/>
            </a:solidFill>
          </a:endParaRPr>
        </a:p>
      </dgm:t>
    </dgm:pt>
    <dgm:pt modelId="{C0872954-C0A9-47D2-898D-910A6CF27C89}" type="parTrans" cxnId="{1AD1FDA8-D67A-4969-93B1-30850DD2033C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0E7F20FC-01A5-42A6-ACBD-58E42442A333}" type="sibTrans" cxnId="{1AD1FDA8-D67A-4969-93B1-30850DD2033C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CCB26F61-7799-42FE-B896-F104718C9510}" type="pres">
      <dgm:prSet presAssocID="{F8E7B570-50A0-42C6-AF71-18E69D487385}" presName="composite" presStyleCnt="0">
        <dgm:presLayoutVars>
          <dgm:chMax val="3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3F2C238-9579-4926-ABB2-E3C00D5E4C41}" type="pres">
      <dgm:prSet presAssocID="{67067892-32E4-4C18-9A61-B1AA9CE2A40A}" presName="gear1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FFCB134-D223-40B9-93B5-3D2C641D73EE}" type="pres">
      <dgm:prSet presAssocID="{67067892-32E4-4C18-9A61-B1AA9CE2A40A}" presName="gear1srcNode" presStyleLbl="node1" presStyleIdx="0" presStyleCnt="3"/>
      <dgm:spPr/>
      <dgm:t>
        <a:bodyPr/>
        <a:lstStyle/>
        <a:p>
          <a:endParaRPr lang="en-US"/>
        </a:p>
      </dgm:t>
    </dgm:pt>
    <dgm:pt modelId="{53F9F99D-5E70-4BF6-AE73-39141FBA18D4}" type="pres">
      <dgm:prSet presAssocID="{67067892-32E4-4C18-9A61-B1AA9CE2A40A}" presName="gear1dstNode" presStyleLbl="node1" presStyleIdx="0" presStyleCnt="3"/>
      <dgm:spPr/>
      <dgm:t>
        <a:bodyPr/>
        <a:lstStyle/>
        <a:p>
          <a:endParaRPr lang="en-US"/>
        </a:p>
      </dgm:t>
    </dgm:pt>
    <dgm:pt modelId="{D1616C13-F764-46A0-8D7A-7543427E2D8F}" type="pres">
      <dgm:prSet presAssocID="{67067892-32E4-4C18-9A61-B1AA9CE2A40A}" presName="gear1ch" presStyleLbl="fgAcc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5349514-6B2F-4175-AA41-494FBA17F010}" type="pres">
      <dgm:prSet presAssocID="{2EE3A107-87AE-40D2-94C9-D70F4953429E}" presName="gear2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5706E32-5498-4E91-9595-17605551EA17}" type="pres">
      <dgm:prSet presAssocID="{2EE3A107-87AE-40D2-94C9-D70F4953429E}" presName="gear2srcNode" presStyleLbl="node1" presStyleIdx="1" presStyleCnt="3"/>
      <dgm:spPr/>
      <dgm:t>
        <a:bodyPr/>
        <a:lstStyle/>
        <a:p>
          <a:endParaRPr lang="en-US"/>
        </a:p>
      </dgm:t>
    </dgm:pt>
    <dgm:pt modelId="{D95D7E39-3DB3-4F40-AEB3-59ED3F26C1FF}" type="pres">
      <dgm:prSet presAssocID="{2EE3A107-87AE-40D2-94C9-D70F4953429E}" presName="gear2dstNode" presStyleLbl="node1" presStyleIdx="1" presStyleCnt="3"/>
      <dgm:spPr/>
      <dgm:t>
        <a:bodyPr/>
        <a:lstStyle/>
        <a:p>
          <a:endParaRPr lang="en-US"/>
        </a:p>
      </dgm:t>
    </dgm:pt>
    <dgm:pt modelId="{4D594480-2A12-41BD-AC34-7BC888519DEB}" type="pres">
      <dgm:prSet presAssocID="{2EE3A107-87AE-40D2-94C9-D70F4953429E}" presName="gear2ch" presStyleLbl="fgAcc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CDB90BD-C1B1-43D1-B525-768254380FAD}" type="pres">
      <dgm:prSet presAssocID="{0C5CE191-FF7D-4307-8363-AB862D258F8E}" presName="gear3" presStyleLbl="node1" presStyleIdx="2" presStyleCnt="3"/>
      <dgm:spPr/>
      <dgm:t>
        <a:bodyPr/>
        <a:lstStyle/>
        <a:p>
          <a:endParaRPr lang="en-US"/>
        </a:p>
      </dgm:t>
    </dgm:pt>
    <dgm:pt modelId="{444E15CE-5C7D-4571-9F7D-1C132AE888A3}" type="pres">
      <dgm:prSet presAssocID="{0C5CE191-FF7D-4307-8363-AB862D258F8E}" presName="gear3tx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4595D2A-424D-45EB-A469-1FA4D9CFC382}" type="pres">
      <dgm:prSet presAssocID="{0C5CE191-FF7D-4307-8363-AB862D258F8E}" presName="gear3srcNode" presStyleLbl="node1" presStyleIdx="2" presStyleCnt="3"/>
      <dgm:spPr/>
      <dgm:t>
        <a:bodyPr/>
        <a:lstStyle/>
        <a:p>
          <a:endParaRPr lang="en-US"/>
        </a:p>
      </dgm:t>
    </dgm:pt>
    <dgm:pt modelId="{2C544434-ABCC-4E02-A229-C7061254302F}" type="pres">
      <dgm:prSet presAssocID="{0C5CE191-FF7D-4307-8363-AB862D258F8E}" presName="gear3dstNode" presStyleLbl="node1" presStyleIdx="2" presStyleCnt="3"/>
      <dgm:spPr/>
      <dgm:t>
        <a:bodyPr/>
        <a:lstStyle/>
        <a:p>
          <a:endParaRPr lang="en-US"/>
        </a:p>
      </dgm:t>
    </dgm:pt>
    <dgm:pt modelId="{C25AA34C-79A8-4ABD-A90C-AE3A0DAE8808}" type="pres">
      <dgm:prSet presAssocID="{0C5CE191-FF7D-4307-8363-AB862D258F8E}" presName="gear3ch" presStyleLbl="fgAcc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4BC8CEE-FBFD-4228-93A9-09F74A3B2816}" type="pres">
      <dgm:prSet presAssocID="{84B9420F-887D-463B-B219-BC15DA3EFED7}" presName="connector1" presStyleLbl="sibTrans2D1" presStyleIdx="0" presStyleCnt="3"/>
      <dgm:spPr/>
      <dgm:t>
        <a:bodyPr/>
        <a:lstStyle/>
        <a:p>
          <a:endParaRPr lang="en-US"/>
        </a:p>
      </dgm:t>
    </dgm:pt>
    <dgm:pt modelId="{9D329C71-D1DB-4F95-8629-E67CB07F0F6A}" type="pres">
      <dgm:prSet presAssocID="{269545B1-373D-4876-9E50-B32D79BEDCC2}" presName="connector2" presStyleLbl="sibTrans2D1" presStyleIdx="1" presStyleCnt="3"/>
      <dgm:spPr/>
      <dgm:t>
        <a:bodyPr/>
        <a:lstStyle/>
        <a:p>
          <a:endParaRPr lang="en-US"/>
        </a:p>
      </dgm:t>
    </dgm:pt>
    <dgm:pt modelId="{5D55777D-B26C-4DCF-95AD-7AEF2AEF1690}" type="pres">
      <dgm:prSet presAssocID="{785D364B-AA01-4C78-A78E-83754BE31CEC}" presName="connector3" presStyleLbl="sibTrans2D1" presStyleIdx="2" presStyleCnt="3"/>
      <dgm:spPr/>
      <dgm:t>
        <a:bodyPr/>
        <a:lstStyle/>
        <a:p>
          <a:endParaRPr lang="en-US"/>
        </a:p>
      </dgm:t>
    </dgm:pt>
  </dgm:ptLst>
  <dgm:cxnLst>
    <dgm:cxn modelId="{DBCF5C4E-C576-49E7-AAE3-5F54D944A654}" type="presOf" srcId="{F8E7B570-50A0-42C6-AF71-18E69D487385}" destId="{CCB26F61-7799-42FE-B896-F104718C9510}" srcOrd="0" destOrd="0" presId="urn:microsoft.com/office/officeart/2005/8/layout/gear1"/>
    <dgm:cxn modelId="{C4CA457E-9B09-4C1D-B991-6BCE4D2B642D}" type="presOf" srcId="{2EE3A107-87AE-40D2-94C9-D70F4953429E}" destId="{F5706E32-5498-4E91-9595-17605551EA17}" srcOrd="1" destOrd="0" presId="urn:microsoft.com/office/officeart/2005/8/layout/gear1"/>
    <dgm:cxn modelId="{D0A64F2D-9301-4915-A0DA-E96A2539480D}" type="presOf" srcId="{67067892-32E4-4C18-9A61-B1AA9CE2A40A}" destId="{53F9F99D-5E70-4BF6-AE73-39141FBA18D4}" srcOrd="2" destOrd="0" presId="urn:microsoft.com/office/officeart/2005/8/layout/gear1"/>
    <dgm:cxn modelId="{B558D69C-F58A-457D-9D81-2142EE08298A}" srcId="{F8E7B570-50A0-42C6-AF71-18E69D487385}" destId="{67067892-32E4-4C18-9A61-B1AA9CE2A40A}" srcOrd="0" destOrd="0" parTransId="{1E678A45-B53A-4DCA-BBEA-17DEB9254E8B}" sibTransId="{84B9420F-887D-463B-B219-BC15DA3EFED7}"/>
    <dgm:cxn modelId="{917735C6-0A00-4444-A8B5-0B09DE6F3A1E}" type="presOf" srcId="{785D364B-AA01-4C78-A78E-83754BE31CEC}" destId="{5D55777D-B26C-4DCF-95AD-7AEF2AEF1690}" srcOrd="0" destOrd="0" presId="urn:microsoft.com/office/officeart/2005/8/layout/gear1"/>
    <dgm:cxn modelId="{D7E31A3B-A3C1-44C3-8D0E-C4512B0F37A4}" type="presOf" srcId="{0C5CE191-FF7D-4307-8363-AB862D258F8E}" destId="{2C544434-ABCC-4E02-A229-C7061254302F}" srcOrd="3" destOrd="0" presId="urn:microsoft.com/office/officeart/2005/8/layout/gear1"/>
    <dgm:cxn modelId="{4FEF83D1-08C1-41FA-92D5-B218AD49C1B4}" type="presOf" srcId="{0C5CE191-FF7D-4307-8363-AB862D258F8E}" destId="{2CDB90BD-C1B1-43D1-B525-768254380FAD}" srcOrd="0" destOrd="0" presId="urn:microsoft.com/office/officeart/2005/8/layout/gear1"/>
    <dgm:cxn modelId="{CC38B264-26D8-45C1-A0F9-CE222E01D5D9}" srcId="{F8E7B570-50A0-42C6-AF71-18E69D487385}" destId="{2EE3A107-87AE-40D2-94C9-D70F4953429E}" srcOrd="1" destOrd="0" parTransId="{5A37A87E-42FB-4831-885F-F0F4679E6E38}" sibTransId="{269545B1-373D-4876-9E50-B32D79BEDCC2}"/>
    <dgm:cxn modelId="{D2BC4153-3C0C-42AE-A400-C3116124DDE8}" type="presOf" srcId="{67067892-32E4-4C18-9A61-B1AA9CE2A40A}" destId="{9FFCB134-D223-40B9-93B5-3D2C641D73EE}" srcOrd="1" destOrd="0" presId="urn:microsoft.com/office/officeart/2005/8/layout/gear1"/>
    <dgm:cxn modelId="{4F662B6E-82DE-4DD4-A4F5-5E27518ED64F}" srcId="{F8E7B570-50A0-42C6-AF71-18E69D487385}" destId="{0C5CE191-FF7D-4307-8363-AB862D258F8E}" srcOrd="2" destOrd="0" parTransId="{85F29436-D327-4021-A98D-67B21952E286}" sibTransId="{785D364B-AA01-4C78-A78E-83754BE31CEC}"/>
    <dgm:cxn modelId="{97BC99AF-EAC8-4925-8A9A-319DC94816C2}" type="presOf" srcId="{2EE3A107-87AE-40D2-94C9-D70F4953429E}" destId="{D95D7E39-3DB3-4F40-AEB3-59ED3F26C1FF}" srcOrd="2" destOrd="0" presId="urn:microsoft.com/office/officeart/2005/8/layout/gear1"/>
    <dgm:cxn modelId="{1AF11BAE-1E6C-4EA8-A328-0C10FCC1D635}" type="presOf" srcId="{114D6A14-B41A-430E-B363-3179EB78E1CA}" destId="{C25AA34C-79A8-4ABD-A90C-AE3A0DAE8808}" srcOrd="0" destOrd="0" presId="urn:microsoft.com/office/officeart/2005/8/layout/gear1"/>
    <dgm:cxn modelId="{4A0EC9B5-F131-4704-B498-1001D4C254BA}" type="presOf" srcId="{67067892-32E4-4C18-9A61-B1AA9CE2A40A}" destId="{53F2C238-9579-4926-ABB2-E3C00D5E4C41}" srcOrd="0" destOrd="0" presId="urn:microsoft.com/office/officeart/2005/8/layout/gear1"/>
    <dgm:cxn modelId="{D767DB2B-62DF-49DB-A861-6C4A6637C639}" srcId="{67067892-32E4-4C18-9A61-B1AA9CE2A40A}" destId="{C381091A-D6AD-4949-AE4A-A340C012ED2D}" srcOrd="0" destOrd="0" parTransId="{F375479D-9DB9-4A39-8015-65758D808C00}" sibTransId="{95A31454-D37B-468C-865B-AA0EDD56898B}"/>
    <dgm:cxn modelId="{6596C91B-08AD-46B1-87F5-5E117788B749}" type="presOf" srcId="{269545B1-373D-4876-9E50-B32D79BEDCC2}" destId="{9D329C71-D1DB-4F95-8629-E67CB07F0F6A}" srcOrd="0" destOrd="0" presId="urn:microsoft.com/office/officeart/2005/8/layout/gear1"/>
    <dgm:cxn modelId="{25E16760-594C-4607-A8FC-623C94D7BFA6}" type="presOf" srcId="{84B9420F-887D-463B-B219-BC15DA3EFED7}" destId="{74BC8CEE-FBFD-4228-93A9-09F74A3B2816}" srcOrd="0" destOrd="0" presId="urn:microsoft.com/office/officeart/2005/8/layout/gear1"/>
    <dgm:cxn modelId="{8F96632A-DEA6-4269-9CC8-92579C5BACAA}" srcId="{2EE3A107-87AE-40D2-94C9-D70F4953429E}" destId="{2B6D8AC1-5B97-47A6-A362-37EFBB2ACA87}" srcOrd="0" destOrd="0" parTransId="{3CAED4FC-0555-43AC-8615-8A064FAEE071}" sibTransId="{F24A4851-5B37-4E9E-9622-DE6238029040}"/>
    <dgm:cxn modelId="{1AD1FDA8-D67A-4969-93B1-30850DD2033C}" srcId="{0C5CE191-FF7D-4307-8363-AB862D258F8E}" destId="{114D6A14-B41A-430E-B363-3179EB78E1CA}" srcOrd="0" destOrd="0" parTransId="{C0872954-C0A9-47D2-898D-910A6CF27C89}" sibTransId="{0E7F20FC-01A5-42A6-ACBD-58E42442A333}"/>
    <dgm:cxn modelId="{737B4859-2116-4362-87B4-7013DE07891E}" type="presOf" srcId="{C381091A-D6AD-4949-AE4A-A340C012ED2D}" destId="{D1616C13-F764-46A0-8D7A-7543427E2D8F}" srcOrd="0" destOrd="0" presId="urn:microsoft.com/office/officeart/2005/8/layout/gear1"/>
    <dgm:cxn modelId="{2291205E-9F9C-4B6A-8FF5-2D45FDD1D950}" type="presOf" srcId="{2EE3A107-87AE-40D2-94C9-D70F4953429E}" destId="{35349514-6B2F-4175-AA41-494FBA17F010}" srcOrd="0" destOrd="0" presId="urn:microsoft.com/office/officeart/2005/8/layout/gear1"/>
    <dgm:cxn modelId="{BF5505A2-28C4-4676-93A0-3F671051D8D3}" type="presOf" srcId="{2B6D8AC1-5B97-47A6-A362-37EFBB2ACA87}" destId="{4D594480-2A12-41BD-AC34-7BC888519DEB}" srcOrd="0" destOrd="0" presId="urn:microsoft.com/office/officeart/2005/8/layout/gear1"/>
    <dgm:cxn modelId="{BF6C6D97-7DA7-4B28-B221-142350D45337}" type="presOf" srcId="{0C5CE191-FF7D-4307-8363-AB862D258F8E}" destId="{444E15CE-5C7D-4571-9F7D-1C132AE888A3}" srcOrd="1" destOrd="0" presId="urn:microsoft.com/office/officeart/2005/8/layout/gear1"/>
    <dgm:cxn modelId="{8DB0B433-74E4-4592-8331-2B2C846DA2D4}" type="presOf" srcId="{0C5CE191-FF7D-4307-8363-AB862D258F8E}" destId="{D4595D2A-424D-45EB-A469-1FA4D9CFC382}" srcOrd="2" destOrd="0" presId="urn:microsoft.com/office/officeart/2005/8/layout/gear1"/>
    <dgm:cxn modelId="{0F5EC102-550A-4835-86A2-7AF13DDE8644}" type="presParOf" srcId="{CCB26F61-7799-42FE-B896-F104718C9510}" destId="{53F2C238-9579-4926-ABB2-E3C00D5E4C41}" srcOrd="0" destOrd="0" presId="urn:microsoft.com/office/officeart/2005/8/layout/gear1"/>
    <dgm:cxn modelId="{6F067543-0F79-4EC8-B029-B42DB501E322}" type="presParOf" srcId="{CCB26F61-7799-42FE-B896-F104718C9510}" destId="{9FFCB134-D223-40B9-93B5-3D2C641D73EE}" srcOrd="1" destOrd="0" presId="urn:microsoft.com/office/officeart/2005/8/layout/gear1"/>
    <dgm:cxn modelId="{347D6FFC-74C1-4B86-A62F-033803CCF423}" type="presParOf" srcId="{CCB26F61-7799-42FE-B896-F104718C9510}" destId="{53F9F99D-5E70-4BF6-AE73-39141FBA18D4}" srcOrd="2" destOrd="0" presId="urn:microsoft.com/office/officeart/2005/8/layout/gear1"/>
    <dgm:cxn modelId="{FCED1C2F-CE76-4CE3-BC31-E399DC2FBC01}" type="presParOf" srcId="{CCB26F61-7799-42FE-B896-F104718C9510}" destId="{D1616C13-F764-46A0-8D7A-7543427E2D8F}" srcOrd="3" destOrd="0" presId="urn:microsoft.com/office/officeart/2005/8/layout/gear1"/>
    <dgm:cxn modelId="{D947E056-28D1-4525-B3E8-5AF78F91BAC7}" type="presParOf" srcId="{CCB26F61-7799-42FE-B896-F104718C9510}" destId="{35349514-6B2F-4175-AA41-494FBA17F010}" srcOrd="4" destOrd="0" presId="urn:microsoft.com/office/officeart/2005/8/layout/gear1"/>
    <dgm:cxn modelId="{BEBE7C77-28ED-4C69-9893-B8C20BF4D457}" type="presParOf" srcId="{CCB26F61-7799-42FE-B896-F104718C9510}" destId="{F5706E32-5498-4E91-9595-17605551EA17}" srcOrd="5" destOrd="0" presId="urn:microsoft.com/office/officeart/2005/8/layout/gear1"/>
    <dgm:cxn modelId="{C9EEB04A-45C6-447D-BA23-459E1822F9C5}" type="presParOf" srcId="{CCB26F61-7799-42FE-B896-F104718C9510}" destId="{D95D7E39-3DB3-4F40-AEB3-59ED3F26C1FF}" srcOrd="6" destOrd="0" presId="urn:microsoft.com/office/officeart/2005/8/layout/gear1"/>
    <dgm:cxn modelId="{8EB79A91-8CC4-4ED4-8938-D9732A18B62C}" type="presParOf" srcId="{CCB26F61-7799-42FE-B896-F104718C9510}" destId="{4D594480-2A12-41BD-AC34-7BC888519DEB}" srcOrd="7" destOrd="0" presId="urn:microsoft.com/office/officeart/2005/8/layout/gear1"/>
    <dgm:cxn modelId="{7151B39F-0EEA-4C35-8F81-64E33DE544B5}" type="presParOf" srcId="{CCB26F61-7799-42FE-B896-F104718C9510}" destId="{2CDB90BD-C1B1-43D1-B525-768254380FAD}" srcOrd="8" destOrd="0" presId="urn:microsoft.com/office/officeart/2005/8/layout/gear1"/>
    <dgm:cxn modelId="{D22633B8-F9AB-4989-91D3-8385DC80B674}" type="presParOf" srcId="{CCB26F61-7799-42FE-B896-F104718C9510}" destId="{444E15CE-5C7D-4571-9F7D-1C132AE888A3}" srcOrd="9" destOrd="0" presId="urn:microsoft.com/office/officeart/2005/8/layout/gear1"/>
    <dgm:cxn modelId="{67E7C3FD-D435-4775-9E0A-B1D8F345C55D}" type="presParOf" srcId="{CCB26F61-7799-42FE-B896-F104718C9510}" destId="{D4595D2A-424D-45EB-A469-1FA4D9CFC382}" srcOrd="10" destOrd="0" presId="urn:microsoft.com/office/officeart/2005/8/layout/gear1"/>
    <dgm:cxn modelId="{EE53CBD7-C8CE-4B8C-AC11-CFBCBDA06AA3}" type="presParOf" srcId="{CCB26F61-7799-42FE-B896-F104718C9510}" destId="{2C544434-ABCC-4E02-A229-C7061254302F}" srcOrd="11" destOrd="0" presId="urn:microsoft.com/office/officeart/2005/8/layout/gear1"/>
    <dgm:cxn modelId="{1DB9C888-5668-4579-BF77-805633778A35}" type="presParOf" srcId="{CCB26F61-7799-42FE-B896-F104718C9510}" destId="{C25AA34C-79A8-4ABD-A90C-AE3A0DAE8808}" srcOrd="12" destOrd="0" presId="urn:microsoft.com/office/officeart/2005/8/layout/gear1"/>
    <dgm:cxn modelId="{C8B12C0C-BCC7-4719-B341-DF2C929E0AA4}" type="presParOf" srcId="{CCB26F61-7799-42FE-B896-F104718C9510}" destId="{74BC8CEE-FBFD-4228-93A9-09F74A3B2816}" srcOrd="13" destOrd="0" presId="urn:microsoft.com/office/officeart/2005/8/layout/gear1"/>
    <dgm:cxn modelId="{B152004A-D7A0-4123-AFE6-87C864F4FE2D}" type="presParOf" srcId="{CCB26F61-7799-42FE-B896-F104718C9510}" destId="{9D329C71-D1DB-4F95-8629-E67CB07F0F6A}" srcOrd="14" destOrd="0" presId="urn:microsoft.com/office/officeart/2005/8/layout/gear1"/>
    <dgm:cxn modelId="{8DEA774B-8494-4C02-AF95-52A9E70A846D}" type="presParOf" srcId="{CCB26F61-7799-42FE-B896-F104718C9510}" destId="{5D55777D-B26C-4DCF-95AD-7AEF2AEF1690}" srcOrd="15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0D6B8575-BBA9-4B22-A870-30BEEC4B3A4D}" type="doc">
      <dgm:prSet loTypeId="urn:microsoft.com/office/officeart/2009/3/layout/Descending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17711E3-1388-48F3-A34F-FAA31DEB4053}">
      <dgm:prSet phldrT="[Text]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Switzerland</a:t>
          </a:r>
          <a:endParaRPr lang="en-US" dirty="0"/>
        </a:p>
      </dgm:t>
    </dgm:pt>
    <dgm:pt modelId="{9C894B26-6710-4CF1-AABD-6319BADACEEB}" type="parTrans" cxnId="{A61B71B0-B983-43F2-A739-355EC00C7ED3}">
      <dgm:prSet/>
      <dgm:spPr/>
      <dgm:t>
        <a:bodyPr/>
        <a:lstStyle/>
        <a:p>
          <a:endParaRPr lang="en-US"/>
        </a:p>
      </dgm:t>
    </dgm:pt>
    <dgm:pt modelId="{9749B506-9CFC-44D4-B2EC-78221D7EC24E}" type="sibTrans" cxnId="{A61B71B0-B983-43F2-A739-355EC00C7ED3}">
      <dgm:prSet/>
      <dgm:spPr/>
      <dgm:t>
        <a:bodyPr/>
        <a:lstStyle/>
        <a:p>
          <a:endParaRPr lang="en-US"/>
        </a:p>
      </dgm:t>
    </dgm:pt>
    <dgm:pt modelId="{F2B2B2CC-8609-4161-A18B-84B0AE87C508}">
      <dgm:prSet phldrT="[Text]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UAE</a:t>
          </a:r>
          <a:endParaRPr lang="en-US" dirty="0"/>
        </a:p>
      </dgm:t>
    </dgm:pt>
    <dgm:pt modelId="{DD6F58FB-44B8-4A0F-934E-223EEAE398D3}" type="parTrans" cxnId="{5E2891EF-DBD2-4C54-9113-D1FA7DE3BD36}">
      <dgm:prSet/>
      <dgm:spPr/>
      <dgm:t>
        <a:bodyPr/>
        <a:lstStyle/>
        <a:p>
          <a:endParaRPr lang="en-US"/>
        </a:p>
      </dgm:t>
    </dgm:pt>
    <dgm:pt modelId="{51ED6E77-5BA2-4EFC-94D3-B543439EC2D3}" type="sibTrans" cxnId="{5E2891EF-DBD2-4C54-9113-D1FA7DE3BD36}">
      <dgm:prSet/>
      <dgm:spPr/>
      <dgm:t>
        <a:bodyPr/>
        <a:lstStyle/>
        <a:p>
          <a:endParaRPr lang="en-US"/>
        </a:p>
      </dgm:t>
    </dgm:pt>
    <dgm:pt modelId="{7819D76E-92D6-4EF7-96A4-A17F4DFE06AF}">
      <dgm:prSet phldrT="[Text]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S.Africa</a:t>
          </a:r>
          <a:endParaRPr lang="en-US" dirty="0"/>
        </a:p>
      </dgm:t>
    </dgm:pt>
    <dgm:pt modelId="{35F92389-E6DD-4DE6-A40B-31A502E59EDF}" type="parTrans" cxnId="{AA0AF9C2-1528-40F8-A571-5F1423AC4069}">
      <dgm:prSet/>
      <dgm:spPr/>
      <dgm:t>
        <a:bodyPr/>
        <a:lstStyle/>
        <a:p>
          <a:endParaRPr lang="en-US"/>
        </a:p>
      </dgm:t>
    </dgm:pt>
    <dgm:pt modelId="{3F7F2FE1-0A72-4327-B83B-B74C126871DE}" type="sibTrans" cxnId="{AA0AF9C2-1528-40F8-A571-5F1423AC4069}">
      <dgm:prSet/>
      <dgm:spPr/>
      <dgm:t>
        <a:bodyPr/>
        <a:lstStyle/>
        <a:p>
          <a:endParaRPr lang="en-US"/>
        </a:p>
      </dgm:t>
    </dgm:pt>
    <dgm:pt modelId="{D0E2229C-BC9C-4D08-884C-786AF37CC6A4}" type="pres">
      <dgm:prSet presAssocID="{0D6B8575-BBA9-4B22-A870-30BEEC4B3A4D}" presName="Name0" presStyleCnt="0">
        <dgm:presLayoutVars>
          <dgm:chMax val="7"/>
          <dgm:chPref val="5"/>
        </dgm:presLayoutVars>
      </dgm:prSet>
      <dgm:spPr/>
      <dgm:t>
        <a:bodyPr/>
        <a:lstStyle/>
        <a:p>
          <a:endParaRPr lang="en-US"/>
        </a:p>
      </dgm:t>
    </dgm:pt>
    <dgm:pt modelId="{ACB67F1F-8E8C-4665-B7B7-212CD1B9620E}" type="pres">
      <dgm:prSet presAssocID="{0D6B8575-BBA9-4B22-A870-30BEEC4B3A4D}" presName="arrowNode" presStyleLbl="node1" presStyleIdx="0" presStyleCnt="1"/>
      <dgm:spPr/>
    </dgm:pt>
    <dgm:pt modelId="{E8FBFDA5-4409-4C35-A28D-5B39E946098B}" type="pres">
      <dgm:prSet presAssocID="{F17711E3-1388-48F3-A34F-FAA31DEB4053}" presName="txNode1" presStyleLbl="revTx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186FD5D-813A-4E45-9A05-FADB4A850F41}" type="pres">
      <dgm:prSet presAssocID="{F2B2B2CC-8609-4161-A18B-84B0AE87C508}" presName="txNode2" presStyleLbl="revTx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EC74CBE-37B7-4255-AFDD-2CED9DD33150}" type="pres">
      <dgm:prSet presAssocID="{51ED6E77-5BA2-4EFC-94D3-B543439EC2D3}" presName="dotNode2" presStyleCnt="0"/>
      <dgm:spPr/>
    </dgm:pt>
    <dgm:pt modelId="{99EDC9AF-1C92-4D1C-AF24-7D844C85C75B}" type="pres">
      <dgm:prSet presAssocID="{51ED6E77-5BA2-4EFC-94D3-B543439EC2D3}" presName="dotRepeatNode" presStyleLbl="fgShp" presStyleIdx="0" presStyleCnt="1"/>
      <dgm:spPr/>
      <dgm:t>
        <a:bodyPr/>
        <a:lstStyle/>
        <a:p>
          <a:endParaRPr lang="en-US"/>
        </a:p>
      </dgm:t>
    </dgm:pt>
    <dgm:pt modelId="{FFD52732-5A13-4602-9CA5-420C617E4F3C}" type="pres">
      <dgm:prSet presAssocID="{7819D76E-92D6-4EF7-96A4-A17F4DFE06AF}" presName="txNode3" presStyleLbl="revTx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795E1A4-4FF2-4AD1-827D-D143D29CD72D}" type="presOf" srcId="{7819D76E-92D6-4EF7-96A4-A17F4DFE06AF}" destId="{FFD52732-5A13-4602-9CA5-420C617E4F3C}" srcOrd="0" destOrd="0" presId="urn:microsoft.com/office/officeart/2009/3/layout/DescendingProcess"/>
    <dgm:cxn modelId="{A61B71B0-B983-43F2-A739-355EC00C7ED3}" srcId="{0D6B8575-BBA9-4B22-A870-30BEEC4B3A4D}" destId="{F17711E3-1388-48F3-A34F-FAA31DEB4053}" srcOrd="0" destOrd="0" parTransId="{9C894B26-6710-4CF1-AABD-6319BADACEEB}" sibTransId="{9749B506-9CFC-44D4-B2EC-78221D7EC24E}"/>
    <dgm:cxn modelId="{15E97786-1761-4565-9C96-4E18CA7CF04A}" type="presOf" srcId="{F17711E3-1388-48F3-A34F-FAA31DEB4053}" destId="{E8FBFDA5-4409-4C35-A28D-5B39E946098B}" srcOrd="0" destOrd="0" presId="urn:microsoft.com/office/officeart/2009/3/layout/DescendingProcess"/>
    <dgm:cxn modelId="{16E3ED0E-F6C8-4BC7-A8F7-47361B7C051A}" type="presOf" srcId="{0D6B8575-BBA9-4B22-A870-30BEEC4B3A4D}" destId="{D0E2229C-BC9C-4D08-884C-786AF37CC6A4}" srcOrd="0" destOrd="0" presId="urn:microsoft.com/office/officeart/2009/3/layout/DescendingProcess"/>
    <dgm:cxn modelId="{5E2891EF-DBD2-4C54-9113-D1FA7DE3BD36}" srcId="{0D6B8575-BBA9-4B22-A870-30BEEC4B3A4D}" destId="{F2B2B2CC-8609-4161-A18B-84B0AE87C508}" srcOrd="1" destOrd="0" parTransId="{DD6F58FB-44B8-4A0F-934E-223EEAE398D3}" sibTransId="{51ED6E77-5BA2-4EFC-94D3-B543439EC2D3}"/>
    <dgm:cxn modelId="{AA0AF9C2-1528-40F8-A571-5F1423AC4069}" srcId="{0D6B8575-BBA9-4B22-A870-30BEEC4B3A4D}" destId="{7819D76E-92D6-4EF7-96A4-A17F4DFE06AF}" srcOrd="2" destOrd="0" parTransId="{35F92389-E6DD-4DE6-A40B-31A502E59EDF}" sibTransId="{3F7F2FE1-0A72-4327-B83B-B74C126871DE}"/>
    <dgm:cxn modelId="{6B5BA5C7-770C-4C30-8C14-AEA3A69EF87E}" type="presOf" srcId="{51ED6E77-5BA2-4EFC-94D3-B543439EC2D3}" destId="{99EDC9AF-1C92-4D1C-AF24-7D844C85C75B}" srcOrd="0" destOrd="0" presId="urn:microsoft.com/office/officeart/2009/3/layout/DescendingProcess"/>
    <dgm:cxn modelId="{57AA783C-364A-4553-A667-8232A3239E23}" type="presOf" srcId="{F2B2B2CC-8609-4161-A18B-84B0AE87C508}" destId="{2186FD5D-813A-4E45-9A05-FADB4A850F41}" srcOrd="0" destOrd="0" presId="urn:microsoft.com/office/officeart/2009/3/layout/DescendingProcess"/>
    <dgm:cxn modelId="{3AE789A1-333A-4FA0-BADB-7453D9CB5FDE}" type="presParOf" srcId="{D0E2229C-BC9C-4D08-884C-786AF37CC6A4}" destId="{ACB67F1F-8E8C-4665-B7B7-212CD1B9620E}" srcOrd="0" destOrd="0" presId="urn:microsoft.com/office/officeart/2009/3/layout/DescendingProcess"/>
    <dgm:cxn modelId="{E31C5CD7-9D65-43F8-94CF-021F043CA832}" type="presParOf" srcId="{D0E2229C-BC9C-4D08-884C-786AF37CC6A4}" destId="{E8FBFDA5-4409-4C35-A28D-5B39E946098B}" srcOrd="1" destOrd="0" presId="urn:microsoft.com/office/officeart/2009/3/layout/DescendingProcess"/>
    <dgm:cxn modelId="{E5D5297B-DF19-44AE-92D9-2792E93DB90A}" type="presParOf" srcId="{D0E2229C-BC9C-4D08-884C-786AF37CC6A4}" destId="{2186FD5D-813A-4E45-9A05-FADB4A850F41}" srcOrd="2" destOrd="0" presId="urn:microsoft.com/office/officeart/2009/3/layout/DescendingProcess"/>
    <dgm:cxn modelId="{77D8DBDB-B5B0-4CEC-9053-8DDD172B4FB2}" type="presParOf" srcId="{D0E2229C-BC9C-4D08-884C-786AF37CC6A4}" destId="{CEC74CBE-37B7-4255-AFDD-2CED9DD33150}" srcOrd="3" destOrd="0" presId="urn:microsoft.com/office/officeart/2009/3/layout/DescendingProcess"/>
    <dgm:cxn modelId="{84AC17D1-3EEE-4A92-995B-E8AC610FEF21}" type="presParOf" srcId="{CEC74CBE-37B7-4255-AFDD-2CED9DD33150}" destId="{99EDC9AF-1C92-4D1C-AF24-7D844C85C75B}" srcOrd="0" destOrd="0" presId="urn:microsoft.com/office/officeart/2009/3/layout/DescendingProcess"/>
    <dgm:cxn modelId="{71C7463C-97CA-42F2-9960-32138987480E}" type="presParOf" srcId="{D0E2229C-BC9C-4D08-884C-786AF37CC6A4}" destId="{FFD52732-5A13-4602-9CA5-420C617E4F3C}" srcOrd="4" destOrd="0" presId="urn:microsoft.com/office/officeart/2009/3/layout/DescendingProcess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FA32D484-9C4E-4E98-98B9-C4FF35412A0C}" type="doc">
      <dgm:prSet loTypeId="urn:microsoft.com/office/officeart/2005/8/layout/cycle1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AE3DA42-7E91-47ED-80FF-AAC1810C6159}">
      <dgm:prSet phldrT="[Text]"/>
      <dgm:spPr>
        <a:solidFill>
          <a:srgbClr val="FF0000"/>
        </a:solidFill>
      </dgm:spPr>
      <dgm:t>
        <a:bodyPr/>
        <a:lstStyle/>
        <a:p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Inflation 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58BB4427-24A9-427A-B797-FD2C68FD8018}" type="parTrans" cxnId="{3D3C554A-4F76-403A-85F1-C1E4D34E6DE9}">
      <dgm:prSet/>
      <dgm:spPr/>
      <dgm:t>
        <a:bodyPr/>
        <a:lstStyle/>
        <a:p>
          <a:endParaRPr lang="en-US"/>
        </a:p>
      </dgm:t>
    </dgm:pt>
    <dgm:pt modelId="{A741CD5A-D334-474F-9DC3-B5BBCEB109C6}" type="sibTrans" cxnId="{3D3C554A-4F76-403A-85F1-C1E4D34E6DE9}">
      <dgm:prSet/>
      <dgm:spPr/>
      <dgm:t>
        <a:bodyPr/>
        <a:lstStyle/>
        <a:p>
          <a:endParaRPr lang="en-US"/>
        </a:p>
      </dgm:t>
    </dgm:pt>
    <dgm:pt modelId="{C345C2E6-A604-4FEA-A10B-2AE1B8CC8D21}">
      <dgm:prSet phldrT="[Text]"/>
      <dgm:spPr>
        <a:solidFill>
          <a:srgbClr val="FF0000"/>
        </a:solidFill>
      </dgm:spPr>
      <dgm:t>
        <a:bodyPr/>
        <a:lstStyle/>
        <a:p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Gold </a:t>
          </a:r>
          <a:b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</a:br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[+ve interest Rate]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DA7EDC03-1FF3-4374-94CB-AF5290D7B5F3}" type="parTrans" cxnId="{58CBF766-45AE-4323-A42D-3A4DD4EA1126}">
      <dgm:prSet/>
      <dgm:spPr/>
      <dgm:t>
        <a:bodyPr/>
        <a:lstStyle/>
        <a:p>
          <a:endParaRPr lang="en-US"/>
        </a:p>
      </dgm:t>
    </dgm:pt>
    <dgm:pt modelId="{68F394E1-1350-431E-9CD6-0A7993B8B138}" type="sibTrans" cxnId="{58CBF766-45AE-4323-A42D-3A4DD4EA1126}">
      <dgm:prSet/>
      <dgm:spPr/>
      <dgm:t>
        <a:bodyPr/>
        <a:lstStyle/>
        <a:p>
          <a:endParaRPr lang="en-US"/>
        </a:p>
      </dgm:t>
    </dgm:pt>
    <dgm:pt modelId="{359D9D19-B00E-4092-84FA-1429990EE0CB}">
      <dgm:prSet phldrT="[Text]"/>
      <dgm:spPr>
        <a:solidFill>
          <a:srgbClr val="FF0000"/>
        </a:solidFill>
      </dgm:spPr>
      <dgm:t>
        <a:bodyPr/>
        <a:lstStyle/>
        <a:p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CAD </a:t>
          </a:r>
          <a:b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</a:br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anklin Gothic Medium Cond" panose="020B0606030402020204" pitchFamily="34" charset="0"/>
            </a:rPr>
            <a:t>▼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4469C8D5-87BD-4AEE-AA4E-832A574155F2}" type="parTrans" cxnId="{3DFAAABF-AA42-4922-995D-1D9628A25A54}">
      <dgm:prSet/>
      <dgm:spPr/>
      <dgm:t>
        <a:bodyPr/>
        <a:lstStyle/>
        <a:p>
          <a:endParaRPr lang="en-US"/>
        </a:p>
      </dgm:t>
    </dgm:pt>
    <dgm:pt modelId="{D84E6302-DBF4-47D5-9DC6-C69BE5F27C96}" type="sibTrans" cxnId="{3DFAAABF-AA42-4922-995D-1D9628A25A54}">
      <dgm:prSet/>
      <dgm:spPr/>
      <dgm:t>
        <a:bodyPr/>
        <a:lstStyle/>
        <a:p>
          <a:endParaRPr lang="en-US"/>
        </a:p>
      </dgm:t>
    </dgm:pt>
    <dgm:pt modelId="{AF68763E-8DAD-42B3-B9F8-8F64942B94D4}">
      <dgm:prSet phldrT="[Text]"/>
      <dgm:spPr>
        <a:solidFill>
          <a:srgbClr val="FF0000"/>
        </a:solidFill>
      </dgm:spPr>
      <dgm:t>
        <a:bodyPr/>
        <a:lstStyle/>
        <a:p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Rs. Weak</a:t>
          </a:r>
          <a:b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</a:br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anklin Gothic Medium Cond" panose="020B0606030402020204" pitchFamily="34" charset="0"/>
            </a:rPr>
            <a:t>▼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5193F051-DB30-4CE7-8AE0-2694C08FFB92}" type="parTrans" cxnId="{79911A3E-811B-411B-94E1-C66A66C98AF9}">
      <dgm:prSet/>
      <dgm:spPr/>
      <dgm:t>
        <a:bodyPr/>
        <a:lstStyle/>
        <a:p>
          <a:endParaRPr lang="en-US"/>
        </a:p>
      </dgm:t>
    </dgm:pt>
    <dgm:pt modelId="{3FD6DE21-D196-46F1-9726-DDAA06D2AAD6}" type="sibTrans" cxnId="{79911A3E-811B-411B-94E1-C66A66C98AF9}">
      <dgm:prSet/>
      <dgm:spPr/>
      <dgm:t>
        <a:bodyPr/>
        <a:lstStyle/>
        <a:p>
          <a:endParaRPr lang="en-US"/>
        </a:p>
      </dgm:t>
    </dgm:pt>
    <dgm:pt modelId="{A8806641-4F68-4C4B-ADAF-280A326088B9}">
      <dgm:prSet phldrT="[Text]"/>
      <dgm:spPr>
        <a:solidFill>
          <a:srgbClr val="FF0000"/>
        </a:solidFill>
      </dgm:spPr>
      <dgm:t>
        <a:bodyPr/>
        <a:lstStyle/>
        <a:p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Petroleum Expensive</a:t>
          </a:r>
          <a:b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</a:br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anklin Gothic Medium Cond" panose="020B0606030402020204" pitchFamily="34" charset="0"/>
            </a:rPr>
            <a:t>▲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5490BBA5-FB60-4BE0-9C8B-C7F1762D2552}" type="parTrans" cxnId="{6C3B2AF7-352E-4FA9-9012-4B9A894242A8}">
      <dgm:prSet/>
      <dgm:spPr/>
      <dgm:t>
        <a:bodyPr/>
        <a:lstStyle/>
        <a:p>
          <a:endParaRPr lang="en-US"/>
        </a:p>
      </dgm:t>
    </dgm:pt>
    <dgm:pt modelId="{B245F0C9-8C52-4F02-881F-EDE97161A8F5}" type="sibTrans" cxnId="{6C3B2AF7-352E-4FA9-9012-4B9A894242A8}">
      <dgm:prSet/>
      <dgm:spPr/>
      <dgm:t>
        <a:bodyPr/>
        <a:lstStyle/>
        <a:p>
          <a:endParaRPr 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A537035E-29C5-42AB-A4C4-AE5BDE4F1B53}" type="pres">
      <dgm:prSet presAssocID="{FA32D484-9C4E-4E98-98B9-C4FF35412A0C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D6A4921-B4B3-4B65-A5AA-3D7D101A3AEE}" type="pres">
      <dgm:prSet presAssocID="{5AE3DA42-7E91-47ED-80FF-AAC1810C6159}" presName="dummy" presStyleCnt="0"/>
      <dgm:spPr/>
      <dgm:t>
        <a:bodyPr/>
        <a:lstStyle/>
        <a:p>
          <a:endParaRPr lang="en-US"/>
        </a:p>
      </dgm:t>
    </dgm:pt>
    <dgm:pt modelId="{8613761C-4B92-4B93-BB09-05BDDB4C5C75}" type="pres">
      <dgm:prSet presAssocID="{5AE3DA42-7E91-47ED-80FF-AAC1810C6159}" presName="node" presStyleLbl="revTx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0D407A2-8E4A-4437-8242-5AE96A944FE7}" type="pres">
      <dgm:prSet presAssocID="{A741CD5A-D334-474F-9DC3-B5BBCEB109C6}" presName="sibTrans" presStyleLbl="node1" presStyleIdx="0" presStyleCnt="5"/>
      <dgm:spPr/>
      <dgm:t>
        <a:bodyPr/>
        <a:lstStyle/>
        <a:p>
          <a:endParaRPr lang="en-US"/>
        </a:p>
      </dgm:t>
    </dgm:pt>
    <dgm:pt modelId="{27E52197-D366-4FA2-AA5C-7AD357D9D74F}" type="pres">
      <dgm:prSet presAssocID="{C345C2E6-A604-4FEA-A10B-2AE1B8CC8D21}" presName="dummy" presStyleCnt="0"/>
      <dgm:spPr/>
      <dgm:t>
        <a:bodyPr/>
        <a:lstStyle/>
        <a:p>
          <a:endParaRPr lang="en-US"/>
        </a:p>
      </dgm:t>
    </dgm:pt>
    <dgm:pt modelId="{7E70D737-0E0B-4B90-916D-8AC99AD387D4}" type="pres">
      <dgm:prSet presAssocID="{C345C2E6-A604-4FEA-A10B-2AE1B8CC8D21}" presName="node" presStyleLbl="revTx" presStyleIdx="1" presStyleCnt="5" custScaleX="15310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C6221F8-BC7D-421E-A8B1-5610AACCB6AA}" type="pres">
      <dgm:prSet presAssocID="{68F394E1-1350-431E-9CD6-0A7993B8B138}" presName="sibTrans" presStyleLbl="node1" presStyleIdx="1" presStyleCnt="5"/>
      <dgm:spPr/>
      <dgm:t>
        <a:bodyPr/>
        <a:lstStyle/>
        <a:p>
          <a:endParaRPr lang="en-US"/>
        </a:p>
      </dgm:t>
    </dgm:pt>
    <dgm:pt modelId="{662FE82C-5A61-405E-BDA6-C1AE637EFA49}" type="pres">
      <dgm:prSet presAssocID="{359D9D19-B00E-4092-84FA-1429990EE0CB}" presName="dummy" presStyleCnt="0"/>
      <dgm:spPr/>
      <dgm:t>
        <a:bodyPr/>
        <a:lstStyle/>
        <a:p>
          <a:endParaRPr lang="en-US"/>
        </a:p>
      </dgm:t>
    </dgm:pt>
    <dgm:pt modelId="{EB85C96D-02A2-4233-A86C-569387AA581B}" type="pres">
      <dgm:prSet presAssocID="{359D9D19-B00E-4092-84FA-1429990EE0CB}" presName="node" presStyleLbl="revTx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9E716E1-40A6-4242-ACFD-FC8E817A029B}" type="pres">
      <dgm:prSet presAssocID="{D84E6302-DBF4-47D5-9DC6-C69BE5F27C96}" presName="sibTrans" presStyleLbl="node1" presStyleIdx="2" presStyleCnt="5"/>
      <dgm:spPr/>
      <dgm:t>
        <a:bodyPr/>
        <a:lstStyle/>
        <a:p>
          <a:endParaRPr lang="en-US"/>
        </a:p>
      </dgm:t>
    </dgm:pt>
    <dgm:pt modelId="{4DCA2E85-5D52-4072-8DD7-0235BB267741}" type="pres">
      <dgm:prSet presAssocID="{AF68763E-8DAD-42B3-B9F8-8F64942B94D4}" presName="dummy" presStyleCnt="0"/>
      <dgm:spPr/>
      <dgm:t>
        <a:bodyPr/>
        <a:lstStyle/>
        <a:p>
          <a:endParaRPr lang="en-US"/>
        </a:p>
      </dgm:t>
    </dgm:pt>
    <dgm:pt modelId="{9F3175C4-EF0B-4349-8D2D-0F02254F02BD}" type="pres">
      <dgm:prSet presAssocID="{AF68763E-8DAD-42B3-B9F8-8F64942B94D4}" presName="node" presStyleLbl="revTx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3A25272-7024-4643-A246-5A737D3BF124}" type="pres">
      <dgm:prSet presAssocID="{3FD6DE21-D196-46F1-9726-DDAA06D2AAD6}" presName="sibTrans" presStyleLbl="node1" presStyleIdx="3" presStyleCnt="5"/>
      <dgm:spPr/>
      <dgm:t>
        <a:bodyPr/>
        <a:lstStyle/>
        <a:p>
          <a:endParaRPr lang="en-US"/>
        </a:p>
      </dgm:t>
    </dgm:pt>
    <dgm:pt modelId="{4644A703-9641-4B42-AB6F-ED63AF9C06F4}" type="pres">
      <dgm:prSet presAssocID="{A8806641-4F68-4C4B-ADAF-280A326088B9}" presName="dummy" presStyleCnt="0"/>
      <dgm:spPr/>
      <dgm:t>
        <a:bodyPr/>
        <a:lstStyle/>
        <a:p>
          <a:endParaRPr lang="en-US"/>
        </a:p>
      </dgm:t>
    </dgm:pt>
    <dgm:pt modelId="{53B85458-6403-413C-BF2C-D9172E56C6E2}" type="pres">
      <dgm:prSet presAssocID="{A8806641-4F68-4C4B-ADAF-280A326088B9}" presName="node" presStyleLbl="revTx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505DB64-48BB-4037-94FD-6BA413BE63B2}" type="pres">
      <dgm:prSet presAssocID="{B245F0C9-8C52-4F02-881F-EDE97161A8F5}" presName="sibTrans" presStyleLbl="node1" presStyleIdx="4" presStyleCnt="5"/>
      <dgm:spPr/>
      <dgm:t>
        <a:bodyPr/>
        <a:lstStyle/>
        <a:p>
          <a:endParaRPr lang="en-US"/>
        </a:p>
      </dgm:t>
    </dgm:pt>
  </dgm:ptLst>
  <dgm:cxnLst>
    <dgm:cxn modelId="{3D3C554A-4F76-403A-85F1-C1E4D34E6DE9}" srcId="{FA32D484-9C4E-4E98-98B9-C4FF35412A0C}" destId="{5AE3DA42-7E91-47ED-80FF-AAC1810C6159}" srcOrd="0" destOrd="0" parTransId="{58BB4427-24A9-427A-B797-FD2C68FD8018}" sibTransId="{A741CD5A-D334-474F-9DC3-B5BBCEB109C6}"/>
    <dgm:cxn modelId="{49CF041C-E2CD-4095-929C-2C0B07A15BCB}" type="presOf" srcId="{3FD6DE21-D196-46F1-9726-DDAA06D2AAD6}" destId="{F3A25272-7024-4643-A246-5A737D3BF124}" srcOrd="0" destOrd="0" presId="urn:microsoft.com/office/officeart/2005/8/layout/cycle1"/>
    <dgm:cxn modelId="{970048F1-BC37-4969-81D6-70D7EEF83619}" type="presOf" srcId="{AF68763E-8DAD-42B3-B9F8-8F64942B94D4}" destId="{9F3175C4-EF0B-4349-8D2D-0F02254F02BD}" srcOrd="0" destOrd="0" presId="urn:microsoft.com/office/officeart/2005/8/layout/cycle1"/>
    <dgm:cxn modelId="{6C3B2AF7-352E-4FA9-9012-4B9A894242A8}" srcId="{FA32D484-9C4E-4E98-98B9-C4FF35412A0C}" destId="{A8806641-4F68-4C4B-ADAF-280A326088B9}" srcOrd="4" destOrd="0" parTransId="{5490BBA5-FB60-4BE0-9C8B-C7F1762D2552}" sibTransId="{B245F0C9-8C52-4F02-881F-EDE97161A8F5}"/>
    <dgm:cxn modelId="{79911A3E-811B-411B-94E1-C66A66C98AF9}" srcId="{FA32D484-9C4E-4E98-98B9-C4FF35412A0C}" destId="{AF68763E-8DAD-42B3-B9F8-8F64942B94D4}" srcOrd="3" destOrd="0" parTransId="{5193F051-DB30-4CE7-8AE0-2694C08FFB92}" sibTransId="{3FD6DE21-D196-46F1-9726-DDAA06D2AAD6}"/>
    <dgm:cxn modelId="{58CBF766-45AE-4323-A42D-3A4DD4EA1126}" srcId="{FA32D484-9C4E-4E98-98B9-C4FF35412A0C}" destId="{C345C2E6-A604-4FEA-A10B-2AE1B8CC8D21}" srcOrd="1" destOrd="0" parTransId="{DA7EDC03-1FF3-4374-94CB-AF5290D7B5F3}" sibTransId="{68F394E1-1350-431E-9CD6-0A7993B8B138}"/>
    <dgm:cxn modelId="{3DFAAABF-AA42-4922-995D-1D9628A25A54}" srcId="{FA32D484-9C4E-4E98-98B9-C4FF35412A0C}" destId="{359D9D19-B00E-4092-84FA-1429990EE0CB}" srcOrd="2" destOrd="0" parTransId="{4469C8D5-87BD-4AEE-AA4E-832A574155F2}" sibTransId="{D84E6302-DBF4-47D5-9DC6-C69BE5F27C96}"/>
    <dgm:cxn modelId="{9448749F-F2A4-45E0-A4C3-3EA4F702B7CC}" type="presOf" srcId="{B245F0C9-8C52-4F02-881F-EDE97161A8F5}" destId="{A505DB64-48BB-4037-94FD-6BA413BE63B2}" srcOrd="0" destOrd="0" presId="urn:microsoft.com/office/officeart/2005/8/layout/cycle1"/>
    <dgm:cxn modelId="{30558047-0437-4D12-ABC3-2F7EBE765D1F}" type="presOf" srcId="{5AE3DA42-7E91-47ED-80FF-AAC1810C6159}" destId="{8613761C-4B92-4B93-BB09-05BDDB4C5C75}" srcOrd="0" destOrd="0" presId="urn:microsoft.com/office/officeart/2005/8/layout/cycle1"/>
    <dgm:cxn modelId="{9B85018A-6051-4796-A4A6-44545970E400}" type="presOf" srcId="{A741CD5A-D334-474F-9DC3-B5BBCEB109C6}" destId="{30D407A2-8E4A-4437-8242-5AE96A944FE7}" srcOrd="0" destOrd="0" presId="urn:microsoft.com/office/officeart/2005/8/layout/cycle1"/>
    <dgm:cxn modelId="{9039DAE6-B496-48AF-9BAD-3C2EB3348163}" type="presOf" srcId="{359D9D19-B00E-4092-84FA-1429990EE0CB}" destId="{EB85C96D-02A2-4233-A86C-569387AA581B}" srcOrd="0" destOrd="0" presId="urn:microsoft.com/office/officeart/2005/8/layout/cycle1"/>
    <dgm:cxn modelId="{07EEE066-B8AA-4543-8AED-CE0AF588CAE6}" type="presOf" srcId="{68F394E1-1350-431E-9CD6-0A7993B8B138}" destId="{FC6221F8-BC7D-421E-A8B1-5610AACCB6AA}" srcOrd="0" destOrd="0" presId="urn:microsoft.com/office/officeart/2005/8/layout/cycle1"/>
    <dgm:cxn modelId="{85A7CEF2-23C0-4771-A792-68F3C724D2F9}" type="presOf" srcId="{C345C2E6-A604-4FEA-A10B-2AE1B8CC8D21}" destId="{7E70D737-0E0B-4B90-916D-8AC99AD387D4}" srcOrd="0" destOrd="0" presId="urn:microsoft.com/office/officeart/2005/8/layout/cycle1"/>
    <dgm:cxn modelId="{C279DC53-7316-4403-A042-FBE465F5BA42}" type="presOf" srcId="{A8806641-4F68-4C4B-ADAF-280A326088B9}" destId="{53B85458-6403-413C-BF2C-D9172E56C6E2}" srcOrd="0" destOrd="0" presId="urn:microsoft.com/office/officeart/2005/8/layout/cycle1"/>
    <dgm:cxn modelId="{ECE6D9EB-6595-4364-B224-051BBAF3D2B8}" type="presOf" srcId="{FA32D484-9C4E-4E98-98B9-C4FF35412A0C}" destId="{A537035E-29C5-42AB-A4C4-AE5BDE4F1B53}" srcOrd="0" destOrd="0" presId="urn:microsoft.com/office/officeart/2005/8/layout/cycle1"/>
    <dgm:cxn modelId="{7CCB54AD-F66D-433E-BB54-1C7E47F7DDD1}" type="presOf" srcId="{D84E6302-DBF4-47D5-9DC6-C69BE5F27C96}" destId="{39E716E1-40A6-4242-ACFD-FC8E817A029B}" srcOrd="0" destOrd="0" presId="urn:microsoft.com/office/officeart/2005/8/layout/cycle1"/>
    <dgm:cxn modelId="{3B07BD7E-069E-4E1D-BB92-D2D753F3004A}" type="presParOf" srcId="{A537035E-29C5-42AB-A4C4-AE5BDE4F1B53}" destId="{FD6A4921-B4B3-4B65-A5AA-3D7D101A3AEE}" srcOrd="0" destOrd="0" presId="urn:microsoft.com/office/officeart/2005/8/layout/cycle1"/>
    <dgm:cxn modelId="{C9B6EF65-2DF5-4167-9E62-95CEEA4E2F6B}" type="presParOf" srcId="{A537035E-29C5-42AB-A4C4-AE5BDE4F1B53}" destId="{8613761C-4B92-4B93-BB09-05BDDB4C5C75}" srcOrd="1" destOrd="0" presId="urn:microsoft.com/office/officeart/2005/8/layout/cycle1"/>
    <dgm:cxn modelId="{78B0F6F3-6979-4044-AD8F-245FC592A20F}" type="presParOf" srcId="{A537035E-29C5-42AB-A4C4-AE5BDE4F1B53}" destId="{30D407A2-8E4A-4437-8242-5AE96A944FE7}" srcOrd="2" destOrd="0" presId="urn:microsoft.com/office/officeart/2005/8/layout/cycle1"/>
    <dgm:cxn modelId="{6A9D4563-A43F-4E71-A0BE-827D3393A0AC}" type="presParOf" srcId="{A537035E-29C5-42AB-A4C4-AE5BDE4F1B53}" destId="{27E52197-D366-4FA2-AA5C-7AD357D9D74F}" srcOrd="3" destOrd="0" presId="urn:microsoft.com/office/officeart/2005/8/layout/cycle1"/>
    <dgm:cxn modelId="{F940DB1A-3932-47FC-B8E9-8A4FFEC8B5F8}" type="presParOf" srcId="{A537035E-29C5-42AB-A4C4-AE5BDE4F1B53}" destId="{7E70D737-0E0B-4B90-916D-8AC99AD387D4}" srcOrd="4" destOrd="0" presId="urn:microsoft.com/office/officeart/2005/8/layout/cycle1"/>
    <dgm:cxn modelId="{DA22A6B5-A54B-41F3-B675-5DAD1BC93A4B}" type="presParOf" srcId="{A537035E-29C5-42AB-A4C4-AE5BDE4F1B53}" destId="{FC6221F8-BC7D-421E-A8B1-5610AACCB6AA}" srcOrd="5" destOrd="0" presId="urn:microsoft.com/office/officeart/2005/8/layout/cycle1"/>
    <dgm:cxn modelId="{00A91E6D-257F-41C7-8709-E93BD7B618FD}" type="presParOf" srcId="{A537035E-29C5-42AB-A4C4-AE5BDE4F1B53}" destId="{662FE82C-5A61-405E-BDA6-C1AE637EFA49}" srcOrd="6" destOrd="0" presId="urn:microsoft.com/office/officeart/2005/8/layout/cycle1"/>
    <dgm:cxn modelId="{D58A0C32-F9A1-4D03-AFF2-18D6829A6DCF}" type="presParOf" srcId="{A537035E-29C5-42AB-A4C4-AE5BDE4F1B53}" destId="{EB85C96D-02A2-4233-A86C-569387AA581B}" srcOrd="7" destOrd="0" presId="urn:microsoft.com/office/officeart/2005/8/layout/cycle1"/>
    <dgm:cxn modelId="{DC0F6673-9E2C-49CB-8367-2D72429F87D5}" type="presParOf" srcId="{A537035E-29C5-42AB-A4C4-AE5BDE4F1B53}" destId="{39E716E1-40A6-4242-ACFD-FC8E817A029B}" srcOrd="8" destOrd="0" presId="urn:microsoft.com/office/officeart/2005/8/layout/cycle1"/>
    <dgm:cxn modelId="{E29ABA9A-D64C-4039-9889-F5F1DB7A6152}" type="presParOf" srcId="{A537035E-29C5-42AB-A4C4-AE5BDE4F1B53}" destId="{4DCA2E85-5D52-4072-8DD7-0235BB267741}" srcOrd="9" destOrd="0" presId="urn:microsoft.com/office/officeart/2005/8/layout/cycle1"/>
    <dgm:cxn modelId="{34E127A6-123C-4C20-AB25-650B9902C983}" type="presParOf" srcId="{A537035E-29C5-42AB-A4C4-AE5BDE4F1B53}" destId="{9F3175C4-EF0B-4349-8D2D-0F02254F02BD}" srcOrd="10" destOrd="0" presId="urn:microsoft.com/office/officeart/2005/8/layout/cycle1"/>
    <dgm:cxn modelId="{64D6B1A9-3276-4972-8CD3-D81CDA5E2888}" type="presParOf" srcId="{A537035E-29C5-42AB-A4C4-AE5BDE4F1B53}" destId="{F3A25272-7024-4643-A246-5A737D3BF124}" srcOrd="11" destOrd="0" presId="urn:microsoft.com/office/officeart/2005/8/layout/cycle1"/>
    <dgm:cxn modelId="{D55AFC21-1D7A-4A2F-BBB1-B4E731131146}" type="presParOf" srcId="{A537035E-29C5-42AB-A4C4-AE5BDE4F1B53}" destId="{4644A703-9641-4B42-AB6F-ED63AF9C06F4}" srcOrd="12" destOrd="0" presId="urn:microsoft.com/office/officeart/2005/8/layout/cycle1"/>
    <dgm:cxn modelId="{7FD6AEFB-AC5C-43C0-81EC-293470694A09}" type="presParOf" srcId="{A537035E-29C5-42AB-A4C4-AE5BDE4F1B53}" destId="{53B85458-6403-413C-BF2C-D9172E56C6E2}" srcOrd="13" destOrd="0" presId="urn:microsoft.com/office/officeart/2005/8/layout/cycle1"/>
    <dgm:cxn modelId="{695ACA0D-01B8-4F25-8394-4230CA7595F6}" type="presParOf" srcId="{A537035E-29C5-42AB-A4C4-AE5BDE4F1B53}" destId="{A505DB64-48BB-4037-94FD-6BA413BE63B2}" srcOrd="14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520B19B7-A8FA-434B-94EE-5ED6D75EA0B7}" type="doc">
      <dgm:prSet loTypeId="urn:microsoft.com/office/officeart/2005/8/layout/hProcess9" loCatId="process" qsTypeId="urn:microsoft.com/office/officeart/2005/8/quickstyle/simple1" qsCatId="simple" csTypeId="urn:microsoft.com/office/officeart/2005/8/colors/accent5_2" csCatId="accent5" phldr="1"/>
      <dgm:spPr/>
    </dgm:pt>
    <dgm:pt modelId="{56ED9B88-F3D9-484B-A9D8-4F1B43E321AB}">
      <dgm:prSet phldrT="[Text]"/>
      <dgm:spPr/>
      <dgm:t>
        <a:bodyPr/>
        <a:lstStyle/>
        <a:p>
          <a:r>
            <a:rPr lang="en-US" dirty="0" smtClean="0"/>
            <a:t>Gold Bond</a:t>
          </a:r>
          <a:endParaRPr lang="en-US" dirty="0"/>
        </a:p>
      </dgm:t>
    </dgm:pt>
    <dgm:pt modelId="{DEAE56D5-2E99-47E4-86E2-23BFE47DFD45}" type="parTrans" cxnId="{7F41D02E-FAF1-40D4-996E-F04CE176F25A}">
      <dgm:prSet/>
      <dgm:spPr/>
      <dgm:t>
        <a:bodyPr/>
        <a:lstStyle/>
        <a:p>
          <a:endParaRPr lang="en-US"/>
        </a:p>
      </dgm:t>
    </dgm:pt>
    <dgm:pt modelId="{C160F622-374F-486D-AB19-CEC244FC0C7A}" type="sibTrans" cxnId="{7F41D02E-FAF1-40D4-996E-F04CE176F25A}">
      <dgm:prSet/>
      <dgm:spPr/>
      <dgm:t>
        <a:bodyPr/>
        <a:lstStyle/>
        <a:p>
          <a:endParaRPr lang="en-US"/>
        </a:p>
      </dgm:t>
    </dgm:pt>
    <dgm:pt modelId="{7FC3E1BE-1556-403A-AE74-631854B6451B}">
      <dgm:prSet phldrT="[Text]"/>
      <dgm:spPr/>
      <dgm:t>
        <a:bodyPr/>
        <a:lstStyle/>
        <a:p>
          <a:r>
            <a:rPr lang="en-US" dirty="0" smtClean="0"/>
            <a:t>Gold Monetization </a:t>
          </a:r>
          <a:endParaRPr lang="en-US" dirty="0"/>
        </a:p>
      </dgm:t>
    </dgm:pt>
    <dgm:pt modelId="{9108885F-6E11-4CDF-811D-FD874DDA307A}" type="parTrans" cxnId="{6485C2C7-9F4D-439C-8FFA-3FB95E3454F7}">
      <dgm:prSet/>
      <dgm:spPr/>
      <dgm:t>
        <a:bodyPr/>
        <a:lstStyle/>
        <a:p>
          <a:endParaRPr lang="en-US"/>
        </a:p>
      </dgm:t>
    </dgm:pt>
    <dgm:pt modelId="{6EE216F7-C63C-4225-BE9D-6EC069E83A5C}" type="sibTrans" cxnId="{6485C2C7-9F4D-439C-8FFA-3FB95E3454F7}">
      <dgm:prSet/>
      <dgm:spPr/>
      <dgm:t>
        <a:bodyPr/>
        <a:lstStyle/>
        <a:p>
          <a:endParaRPr lang="en-US"/>
        </a:p>
      </dgm:t>
    </dgm:pt>
    <dgm:pt modelId="{C560ADCC-A1BB-47B4-BC09-72854BEC8B5D}" type="pres">
      <dgm:prSet presAssocID="{520B19B7-A8FA-434B-94EE-5ED6D75EA0B7}" presName="CompostProcess" presStyleCnt="0">
        <dgm:presLayoutVars>
          <dgm:dir/>
          <dgm:resizeHandles val="exact"/>
        </dgm:presLayoutVars>
      </dgm:prSet>
      <dgm:spPr/>
    </dgm:pt>
    <dgm:pt modelId="{83780812-E12A-4905-9B0A-C09D3F7389BC}" type="pres">
      <dgm:prSet presAssocID="{520B19B7-A8FA-434B-94EE-5ED6D75EA0B7}" presName="arrow" presStyleLbl="bgShp" presStyleIdx="0" presStyleCnt="1"/>
      <dgm:spPr/>
    </dgm:pt>
    <dgm:pt modelId="{00AA1730-5985-4BCB-A8CA-26A7F1341B7A}" type="pres">
      <dgm:prSet presAssocID="{520B19B7-A8FA-434B-94EE-5ED6D75EA0B7}" presName="linearProcess" presStyleCnt="0"/>
      <dgm:spPr/>
    </dgm:pt>
    <dgm:pt modelId="{9E06D425-7392-4526-8FA4-6CB05752B764}" type="pres">
      <dgm:prSet presAssocID="{56ED9B88-F3D9-484B-A9D8-4F1B43E321AB}" presName="textNode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22E37C8-0BCB-4AE0-97FA-947560C29D35}" type="pres">
      <dgm:prSet presAssocID="{C160F622-374F-486D-AB19-CEC244FC0C7A}" presName="sibTrans" presStyleCnt="0"/>
      <dgm:spPr/>
    </dgm:pt>
    <dgm:pt modelId="{25C3EAD6-AA31-4F7E-808A-CE9A6D8E2D1E}" type="pres">
      <dgm:prSet presAssocID="{7FC3E1BE-1556-403A-AE74-631854B6451B}" presName="textNode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90C772C-C849-44F4-AF59-CE359695200B}" type="presOf" srcId="{520B19B7-A8FA-434B-94EE-5ED6D75EA0B7}" destId="{C560ADCC-A1BB-47B4-BC09-72854BEC8B5D}" srcOrd="0" destOrd="0" presId="urn:microsoft.com/office/officeart/2005/8/layout/hProcess9"/>
    <dgm:cxn modelId="{7F41D02E-FAF1-40D4-996E-F04CE176F25A}" srcId="{520B19B7-A8FA-434B-94EE-5ED6D75EA0B7}" destId="{56ED9B88-F3D9-484B-A9D8-4F1B43E321AB}" srcOrd="0" destOrd="0" parTransId="{DEAE56D5-2E99-47E4-86E2-23BFE47DFD45}" sibTransId="{C160F622-374F-486D-AB19-CEC244FC0C7A}"/>
    <dgm:cxn modelId="{406B9D14-803D-41AC-8F54-708CDFB43D65}" type="presOf" srcId="{7FC3E1BE-1556-403A-AE74-631854B6451B}" destId="{25C3EAD6-AA31-4F7E-808A-CE9A6D8E2D1E}" srcOrd="0" destOrd="0" presId="urn:microsoft.com/office/officeart/2005/8/layout/hProcess9"/>
    <dgm:cxn modelId="{6485C2C7-9F4D-439C-8FFA-3FB95E3454F7}" srcId="{520B19B7-A8FA-434B-94EE-5ED6D75EA0B7}" destId="{7FC3E1BE-1556-403A-AE74-631854B6451B}" srcOrd="1" destOrd="0" parTransId="{9108885F-6E11-4CDF-811D-FD874DDA307A}" sibTransId="{6EE216F7-C63C-4225-BE9D-6EC069E83A5C}"/>
    <dgm:cxn modelId="{9FDB9502-2892-4795-998B-1BAB661E8150}" type="presOf" srcId="{56ED9B88-F3D9-484B-A9D8-4F1B43E321AB}" destId="{9E06D425-7392-4526-8FA4-6CB05752B764}" srcOrd="0" destOrd="0" presId="urn:microsoft.com/office/officeart/2005/8/layout/hProcess9"/>
    <dgm:cxn modelId="{35A3AEFE-073F-4746-9DA6-99C4F57C2BBA}" type="presParOf" srcId="{C560ADCC-A1BB-47B4-BC09-72854BEC8B5D}" destId="{83780812-E12A-4905-9B0A-C09D3F7389BC}" srcOrd="0" destOrd="0" presId="urn:microsoft.com/office/officeart/2005/8/layout/hProcess9"/>
    <dgm:cxn modelId="{BB0DB69A-C404-4A98-9B31-9EC7E70D18B6}" type="presParOf" srcId="{C560ADCC-A1BB-47B4-BC09-72854BEC8B5D}" destId="{00AA1730-5985-4BCB-A8CA-26A7F1341B7A}" srcOrd="1" destOrd="0" presId="urn:microsoft.com/office/officeart/2005/8/layout/hProcess9"/>
    <dgm:cxn modelId="{721D026B-43AF-43E0-9A80-B41AC2A027B1}" type="presParOf" srcId="{00AA1730-5985-4BCB-A8CA-26A7F1341B7A}" destId="{9E06D425-7392-4526-8FA4-6CB05752B764}" srcOrd="0" destOrd="0" presId="urn:microsoft.com/office/officeart/2005/8/layout/hProcess9"/>
    <dgm:cxn modelId="{C1B1AC8F-A42B-4BEC-A755-7815DF18C6D4}" type="presParOf" srcId="{00AA1730-5985-4BCB-A8CA-26A7F1341B7A}" destId="{922E37C8-0BCB-4AE0-97FA-947560C29D35}" srcOrd="1" destOrd="0" presId="urn:microsoft.com/office/officeart/2005/8/layout/hProcess9"/>
    <dgm:cxn modelId="{05E49142-3CE4-4648-9008-B332487512C3}" type="presParOf" srcId="{00AA1730-5985-4BCB-A8CA-26A7F1341B7A}" destId="{25C3EAD6-AA31-4F7E-808A-CE9A6D8E2D1E}" srcOrd="2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5A60C67B-5AEB-4125-B0A5-D862CEBA4CFE}" type="doc">
      <dgm:prSet loTypeId="urn:microsoft.com/office/officeart/2005/8/layout/matrix1" loCatId="matrix" qsTypeId="urn:microsoft.com/office/officeart/2005/8/quickstyle/3d5" qsCatId="3D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1B03BD70-CDA0-4017-8628-D302B7EB835B}">
      <dgm:prSet phldrT="[Text]"/>
      <dgm:spPr/>
      <dgm:t>
        <a:bodyPr/>
        <a:lstStyle/>
        <a:p>
          <a:r>
            <a:rPr lang="en-US" dirty="0" smtClean="0">
              <a:solidFill>
                <a:schemeClr val="tx1">
                  <a:lumMod val="95000"/>
                  <a:lumOff val="5000"/>
                </a:schemeClr>
              </a:solidFill>
            </a:rPr>
            <a:t>“Bond”</a:t>
          </a:r>
          <a:endParaRPr lang="en-US" dirty="0">
            <a:solidFill>
              <a:schemeClr val="tx1">
                <a:lumMod val="95000"/>
                <a:lumOff val="5000"/>
              </a:schemeClr>
            </a:solidFill>
          </a:endParaRPr>
        </a:p>
      </dgm:t>
    </dgm:pt>
    <dgm:pt modelId="{8122281D-8257-49B9-AE60-E197ACA46D08}" type="parTrans" cxnId="{705F588F-4882-43BB-9FAB-692EEC581EB3}">
      <dgm:prSet/>
      <dgm:spPr/>
      <dgm:t>
        <a:bodyPr/>
        <a:lstStyle/>
        <a:p>
          <a:endParaRPr lang="en-US"/>
        </a:p>
      </dgm:t>
    </dgm:pt>
    <dgm:pt modelId="{47A61E15-DA85-4648-B3B2-0BBD63C78CEB}" type="sibTrans" cxnId="{705F588F-4882-43BB-9FAB-692EEC581EB3}">
      <dgm:prSet/>
      <dgm:spPr/>
      <dgm:t>
        <a:bodyPr/>
        <a:lstStyle/>
        <a:p>
          <a:endParaRPr lang="en-US"/>
        </a:p>
      </dgm:t>
    </dgm:pt>
    <dgm:pt modelId="{0680DCF0-63C8-46AD-8B85-E7EAB1658C52}">
      <dgm:prSet phldrT="[Text]" custT="1"/>
      <dgm:spPr/>
      <dgm:t>
        <a:bodyPr/>
        <a:lstStyle/>
        <a:p>
          <a:r>
            <a:rPr lang="en-US" sz="2400" dirty="0" smtClean="0">
              <a:solidFill>
                <a:schemeClr val="tx1">
                  <a:lumMod val="95000"/>
                  <a:lumOff val="5000"/>
                </a:schemeClr>
              </a:solidFill>
            </a:rPr>
            <a:t>Expressed in “</a:t>
          </a:r>
          <a:r>
            <a:rPr lang="en-US" sz="2400" dirty="0" err="1" smtClean="0">
              <a:solidFill>
                <a:schemeClr val="tx1">
                  <a:lumMod val="95000"/>
                  <a:lumOff val="5000"/>
                </a:schemeClr>
              </a:solidFill>
            </a:rPr>
            <a:t>gms</a:t>
          </a:r>
          <a:r>
            <a:rPr lang="en-US" sz="2400" dirty="0" smtClean="0">
              <a:solidFill>
                <a:schemeClr val="tx1">
                  <a:lumMod val="95000"/>
                  <a:lumOff val="5000"/>
                </a:schemeClr>
              </a:solidFill>
            </a:rPr>
            <a:t>”. But you physical gold: DEMAT bond</a:t>
          </a:r>
          <a:endParaRPr lang="en-US" sz="2400" dirty="0">
            <a:solidFill>
              <a:schemeClr val="tx1">
                <a:lumMod val="95000"/>
                <a:lumOff val="5000"/>
              </a:schemeClr>
            </a:solidFill>
          </a:endParaRPr>
        </a:p>
      </dgm:t>
    </dgm:pt>
    <dgm:pt modelId="{C18CDD3C-FEA3-4821-AEF8-6A6E738184F2}" type="parTrans" cxnId="{AF44F74D-7722-4FC6-B733-DAD384BDA0F2}">
      <dgm:prSet/>
      <dgm:spPr/>
      <dgm:t>
        <a:bodyPr/>
        <a:lstStyle/>
        <a:p>
          <a:endParaRPr lang="en-US"/>
        </a:p>
      </dgm:t>
    </dgm:pt>
    <dgm:pt modelId="{E70C96B4-F4D5-4708-AB6F-DEEB234265C7}" type="sibTrans" cxnId="{AF44F74D-7722-4FC6-B733-DAD384BDA0F2}">
      <dgm:prSet/>
      <dgm:spPr/>
      <dgm:t>
        <a:bodyPr/>
        <a:lstStyle/>
        <a:p>
          <a:endParaRPr lang="en-US"/>
        </a:p>
      </dgm:t>
    </dgm:pt>
    <dgm:pt modelId="{DF70359E-38AA-4C28-A7F3-091B695BEA85}">
      <dgm:prSet phldrT="[Text]" custT="1"/>
      <dgm:spPr/>
      <dgm:t>
        <a:bodyPr/>
        <a:lstStyle/>
        <a:p>
          <a:r>
            <a:rPr lang="en-US" sz="2400" dirty="0" smtClean="0">
              <a:solidFill>
                <a:schemeClr val="tx1">
                  <a:lumMod val="95000"/>
                  <a:lumOff val="5000"/>
                </a:schemeClr>
              </a:solidFill>
            </a:rPr>
            <a:t>Interest</a:t>
          </a:r>
          <a:endParaRPr lang="en-US" sz="2400" dirty="0">
            <a:solidFill>
              <a:schemeClr val="tx1">
                <a:lumMod val="95000"/>
                <a:lumOff val="5000"/>
              </a:schemeClr>
            </a:solidFill>
          </a:endParaRPr>
        </a:p>
      </dgm:t>
    </dgm:pt>
    <dgm:pt modelId="{BDCCE0F3-2CD1-4230-922D-5DD0D718C691}" type="parTrans" cxnId="{DCD5D826-FC38-4445-9FB0-8E0C3104F2DA}">
      <dgm:prSet/>
      <dgm:spPr/>
      <dgm:t>
        <a:bodyPr/>
        <a:lstStyle/>
        <a:p>
          <a:endParaRPr lang="en-US"/>
        </a:p>
      </dgm:t>
    </dgm:pt>
    <dgm:pt modelId="{3198E939-62C8-4664-8185-EF2594D14059}" type="sibTrans" cxnId="{DCD5D826-FC38-4445-9FB0-8E0C3104F2DA}">
      <dgm:prSet/>
      <dgm:spPr/>
      <dgm:t>
        <a:bodyPr/>
        <a:lstStyle/>
        <a:p>
          <a:endParaRPr lang="en-US"/>
        </a:p>
      </dgm:t>
    </dgm:pt>
    <dgm:pt modelId="{355A068A-4F31-45E8-AF87-8244599DFDBC}">
      <dgm:prSet phldrT="[Text]" custT="1"/>
      <dgm:spPr/>
      <dgm:t>
        <a:bodyPr/>
        <a:lstStyle/>
        <a:p>
          <a:r>
            <a:rPr lang="en-US" sz="2400" dirty="0" smtClean="0">
              <a:solidFill>
                <a:schemeClr val="tx1">
                  <a:lumMod val="95000"/>
                  <a:lumOff val="5000"/>
                </a:schemeClr>
              </a:solidFill>
            </a:rPr>
            <a:t>Maturity: Market price of gold of that many </a:t>
          </a:r>
          <a:r>
            <a:rPr lang="en-US" sz="2400" dirty="0" err="1" smtClean="0">
              <a:solidFill>
                <a:schemeClr val="tx1">
                  <a:lumMod val="95000"/>
                  <a:lumOff val="5000"/>
                </a:schemeClr>
              </a:solidFill>
            </a:rPr>
            <a:t>gms</a:t>
          </a:r>
          <a:r>
            <a:rPr lang="en-US" sz="2400" dirty="0" smtClean="0">
              <a:solidFill>
                <a:schemeClr val="tx1">
                  <a:lumMod val="95000"/>
                  <a:lumOff val="5000"/>
                </a:schemeClr>
              </a:solidFill>
            </a:rPr>
            <a:t>.</a:t>
          </a:r>
          <a:endParaRPr lang="en-US" sz="2400" dirty="0">
            <a:solidFill>
              <a:schemeClr val="tx1">
                <a:lumMod val="95000"/>
                <a:lumOff val="5000"/>
              </a:schemeClr>
            </a:solidFill>
          </a:endParaRPr>
        </a:p>
      </dgm:t>
    </dgm:pt>
    <dgm:pt modelId="{1CA1E5ED-E648-4E42-BAB6-8C477066B9AE}" type="parTrans" cxnId="{13135510-A9FC-46F7-A5B1-7EB4D427270B}">
      <dgm:prSet/>
      <dgm:spPr/>
      <dgm:t>
        <a:bodyPr/>
        <a:lstStyle/>
        <a:p>
          <a:endParaRPr lang="en-US"/>
        </a:p>
      </dgm:t>
    </dgm:pt>
    <dgm:pt modelId="{7634EBA5-A97A-49A3-8E21-E3878038C88C}" type="sibTrans" cxnId="{13135510-A9FC-46F7-A5B1-7EB4D427270B}">
      <dgm:prSet/>
      <dgm:spPr/>
      <dgm:t>
        <a:bodyPr/>
        <a:lstStyle/>
        <a:p>
          <a:endParaRPr lang="en-US"/>
        </a:p>
      </dgm:t>
    </dgm:pt>
    <dgm:pt modelId="{AA13DFAF-2937-4B06-B978-075C9B1717C3}">
      <dgm:prSet phldrT="[Text]" custT="1"/>
      <dgm:spPr/>
      <dgm:t>
        <a:bodyPr/>
        <a:lstStyle/>
        <a:p>
          <a:r>
            <a:rPr lang="en-US" sz="2400" dirty="0" smtClean="0">
              <a:solidFill>
                <a:schemeClr val="tx1">
                  <a:lumMod val="95000"/>
                  <a:lumOff val="5000"/>
                </a:schemeClr>
              </a:solidFill>
            </a:rPr>
            <a:t>Can sell to another party also.</a:t>
          </a:r>
          <a:endParaRPr lang="en-US" sz="2400" dirty="0">
            <a:solidFill>
              <a:schemeClr val="tx1">
                <a:lumMod val="95000"/>
                <a:lumOff val="5000"/>
              </a:schemeClr>
            </a:solidFill>
          </a:endParaRPr>
        </a:p>
      </dgm:t>
    </dgm:pt>
    <dgm:pt modelId="{13AAFFAF-6A0C-4A1C-9B1F-AB4ACC665371}" type="parTrans" cxnId="{B11DC217-39E1-4D0A-BC87-8FFD3026BC16}">
      <dgm:prSet/>
      <dgm:spPr/>
      <dgm:t>
        <a:bodyPr/>
        <a:lstStyle/>
        <a:p>
          <a:endParaRPr lang="en-US"/>
        </a:p>
      </dgm:t>
    </dgm:pt>
    <dgm:pt modelId="{4ABA5EB4-84FD-405B-B563-ABD1A376CF15}" type="sibTrans" cxnId="{B11DC217-39E1-4D0A-BC87-8FFD3026BC16}">
      <dgm:prSet/>
      <dgm:spPr/>
      <dgm:t>
        <a:bodyPr/>
        <a:lstStyle/>
        <a:p>
          <a:endParaRPr lang="en-US"/>
        </a:p>
      </dgm:t>
    </dgm:pt>
    <dgm:pt modelId="{D197EF45-5FCD-4F50-9D49-0EAA2E605175}" type="pres">
      <dgm:prSet presAssocID="{5A60C67B-5AEB-4125-B0A5-D862CEBA4CFE}" presName="diagram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12BA8E2-1575-4B2C-9C9E-4B09CE58AD37}" type="pres">
      <dgm:prSet presAssocID="{5A60C67B-5AEB-4125-B0A5-D862CEBA4CFE}" presName="matrix" presStyleCnt="0"/>
      <dgm:spPr/>
    </dgm:pt>
    <dgm:pt modelId="{C7E3E2B7-458D-4FD0-B43F-73478D36C330}" type="pres">
      <dgm:prSet presAssocID="{5A60C67B-5AEB-4125-B0A5-D862CEBA4CFE}" presName="tile1" presStyleLbl="node1" presStyleIdx="0" presStyleCnt="4"/>
      <dgm:spPr/>
      <dgm:t>
        <a:bodyPr/>
        <a:lstStyle/>
        <a:p>
          <a:endParaRPr lang="en-US"/>
        </a:p>
      </dgm:t>
    </dgm:pt>
    <dgm:pt modelId="{B63F6CBF-7D94-4DAB-802F-2579BB0AA1FC}" type="pres">
      <dgm:prSet presAssocID="{5A60C67B-5AEB-4125-B0A5-D862CEBA4CFE}" presName="tile1text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0DB92B7-3D32-4E16-942B-7BC88D31CA97}" type="pres">
      <dgm:prSet presAssocID="{5A60C67B-5AEB-4125-B0A5-D862CEBA4CFE}" presName="tile2" presStyleLbl="node1" presStyleIdx="1" presStyleCnt="4"/>
      <dgm:spPr/>
      <dgm:t>
        <a:bodyPr/>
        <a:lstStyle/>
        <a:p>
          <a:endParaRPr lang="en-US"/>
        </a:p>
      </dgm:t>
    </dgm:pt>
    <dgm:pt modelId="{0400F0DB-D374-4E53-BC07-6F0525977F8B}" type="pres">
      <dgm:prSet presAssocID="{5A60C67B-5AEB-4125-B0A5-D862CEBA4CFE}" presName="tile2text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9640FED-E1C3-41CE-B01C-4340CB9CD359}" type="pres">
      <dgm:prSet presAssocID="{5A60C67B-5AEB-4125-B0A5-D862CEBA4CFE}" presName="tile3" presStyleLbl="node1" presStyleIdx="2" presStyleCnt="4"/>
      <dgm:spPr/>
      <dgm:t>
        <a:bodyPr/>
        <a:lstStyle/>
        <a:p>
          <a:endParaRPr lang="en-US"/>
        </a:p>
      </dgm:t>
    </dgm:pt>
    <dgm:pt modelId="{A27B4F95-1E6E-4C05-8CD8-007DEF1C60F7}" type="pres">
      <dgm:prSet presAssocID="{5A60C67B-5AEB-4125-B0A5-D862CEBA4CFE}" presName="tile3text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BAC1661-F2B4-4BB6-BFB9-C5D7B9A14331}" type="pres">
      <dgm:prSet presAssocID="{5A60C67B-5AEB-4125-B0A5-D862CEBA4CFE}" presName="tile4" presStyleLbl="node1" presStyleIdx="3" presStyleCnt="4"/>
      <dgm:spPr/>
      <dgm:t>
        <a:bodyPr/>
        <a:lstStyle/>
        <a:p>
          <a:endParaRPr lang="en-US"/>
        </a:p>
      </dgm:t>
    </dgm:pt>
    <dgm:pt modelId="{90D3547F-82D5-4813-B4D5-7FEA892FC400}" type="pres">
      <dgm:prSet presAssocID="{5A60C67B-5AEB-4125-B0A5-D862CEBA4CFE}" presName="tile4text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F2DA08D-BFC0-43A6-A5FD-B660B9BA2E11}" type="pres">
      <dgm:prSet presAssocID="{5A60C67B-5AEB-4125-B0A5-D862CEBA4CFE}" presName="centerTile" presStyleLbl="fgShp" presStyleIdx="0" presStyleCnt="1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</dgm:ptLst>
  <dgm:cxnLst>
    <dgm:cxn modelId="{B891A261-6703-4D01-9A18-527938F60B2B}" type="presOf" srcId="{0680DCF0-63C8-46AD-8B85-E7EAB1658C52}" destId="{B63F6CBF-7D94-4DAB-802F-2579BB0AA1FC}" srcOrd="1" destOrd="0" presId="urn:microsoft.com/office/officeart/2005/8/layout/matrix1"/>
    <dgm:cxn modelId="{B11DC217-39E1-4D0A-BC87-8FFD3026BC16}" srcId="{1B03BD70-CDA0-4017-8628-D302B7EB835B}" destId="{AA13DFAF-2937-4B06-B978-075C9B1717C3}" srcOrd="3" destOrd="0" parTransId="{13AAFFAF-6A0C-4A1C-9B1F-AB4ACC665371}" sibTransId="{4ABA5EB4-84FD-405B-B563-ABD1A376CF15}"/>
    <dgm:cxn modelId="{AF44F74D-7722-4FC6-B733-DAD384BDA0F2}" srcId="{1B03BD70-CDA0-4017-8628-D302B7EB835B}" destId="{0680DCF0-63C8-46AD-8B85-E7EAB1658C52}" srcOrd="0" destOrd="0" parTransId="{C18CDD3C-FEA3-4821-AEF8-6A6E738184F2}" sibTransId="{E70C96B4-F4D5-4708-AB6F-DEEB234265C7}"/>
    <dgm:cxn modelId="{705F588F-4882-43BB-9FAB-692EEC581EB3}" srcId="{5A60C67B-5AEB-4125-B0A5-D862CEBA4CFE}" destId="{1B03BD70-CDA0-4017-8628-D302B7EB835B}" srcOrd="0" destOrd="0" parTransId="{8122281D-8257-49B9-AE60-E197ACA46D08}" sibTransId="{47A61E15-DA85-4648-B3B2-0BBD63C78CEB}"/>
    <dgm:cxn modelId="{C43FC4E7-A8A9-4607-B655-CC01E13EE947}" type="presOf" srcId="{1B03BD70-CDA0-4017-8628-D302B7EB835B}" destId="{CF2DA08D-BFC0-43A6-A5FD-B660B9BA2E11}" srcOrd="0" destOrd="0" presId="urn:microsoft.com/office/officeart/2005/8/layout/matrix1"/>
    <dgm:cxn modelId="{2BEFD3EC-8E73-49F8-B933-48A3C55C0601}" type="presOf" srcId="{5A60C67B-5AEB-4125-B0A5-D862CEBA4CFE}" destId="{D197EF45-5FCD-4F50-9D49-0EAA2E605175}" srcOrd="0" destOrd="0" presId="urn:microsoft.com/office/officeart/2005/8/layout/matrix1"/>
    <dgm:cxn modelId="{D45924BE-25DD-495B-8C51-8E8C920C9060}" type="presOf" srcId="{0680DCF0-63C8-46AD-8B85-E7EAB1658C52}" destId="{C7E3E2B7-458D-4FD0-B43F-73478D36C330}" srcOrd="0" destOrd="0" presId="urn:microsoft.com/office/officeart/2005/8/layout/matrix1"/>
    <dgm:cxn modelId="{A7282559-F385-44D1-9605-114833384180}" type="presOf" srcId="{AA13DFAF-2937-4B06-B978-075C9B1717C3}" destId="{90D3547F-82D5-4813-B4D5-7FEA892FC400}" srcOrd="1" destOrd="0" presId="urn:microsoft.com/office/officeart/2005/8/layout/matrix1"/>
    <dgm:cxn modelId="{DCD5D826-FC38-4445-9FB0-8E0C3104F2DA}" srcId="{1B03BD70-CDA0-4017-8628-D302B7EB835B}" destId="{DF70359E-38AA-4C28-A7F3-091B695BEA85}" srcOrd="1" destOrd="0" parTransId="{BDCCE0F3-2CD1-4230-922D-5DD0D718C691}" sibTransId="{3198E939-62C8-4664-8185-EF2594D14059}"/>
    <dgm:cxn modelId="{FC2C9AF6-7CDA-402A-8DE2-F7B537D1F491}" type="presOf" srcId="{355A068A-4F31-45E8-AF87-8244599DFDBC}" destId="{A27B4F95-1E6E-4C05-8CD8-007DEF1C60F7}" srcOrd="1" destOrd="0" presId="urn:microsoft.com/office/officeart/2005/8/layout/matrix1"/>
    <dgm:cxn modelId="{13135510-A9FC-46F7-A5B1-7EB4D427270B}" srcId="{1B03BD70-CDA0-4017-8628-D302B7EB835B}" destId="{355A068A-4F31-45E8-AF87-8244599DFDBC}" srcOrd="2" destOrd="0" parTransId="{1CA1E5ED-E648-4E42-BAB6-8C477066B9AE}" sibTransId="{7634EBA5-A97A-49A3-8E21-E3878038C88C}"/>
    <dgm:cxn modelId="{37E2E6C9-2573-4220-9911-3CCB359CACA8}" type="presOf" srcId="{DF70359E-38AA-4C28-A7F3-091B695BEA85}" destId="{50DB92B7-3D32-4E16-942B-7BC88D31CA97}" srcOrd="0" destOrd="0" presId="urn:microsoft.com/office/officeart/2005/8/layout/matrix1"/>
    <dgm:cxn modelId="{EFBD20FA-7D81-431E-A4C5-C4B485D9B81E}" type="presOf" srcId="{DF70359E-38AA-4C28-A7F3-091B695BEA85}" destId="{0400F0DB-D374-4E53-BC07-6F0525977F8B}" srcOrd="1" destOrd="0" presId="urn:microsoft.com/office/officeart/2005/8/layout/matrix1"/>
    <dgm:cxn modelId="{D1F9C5BB-09F4-4D46-BF7D-3BC5A6AFDEBF}" type="presOf" srcId="{AA13DFAF-2937-4B06-B978-075C9B1717C3}" destId="{7BAC1661-F2B4-4BB6-BFB9-C5D7B9A14331}" srcOrd="0" destOrd="0" presId="urn:microsoft.com/office/officeart/2005/8/layout/matrix1"/>
    <dgm:cxn modelId="{7620DE5D-92BE-47DB-ADB9-5E9FF35FB725}" type="presOf" srcId="{355A068A-4F31-45E8-AF87-8244599DFDBC}" destId="{59640FED-E1C3-41CE-B01C-4340CB9CD359}" srcOrd="0" destOrd="0" presId="urn:microsoft.com/office/officeart/2005/8/layout/matrix1"/>
    <dgm:cxn modelId="{0B2B102E-0A4B-4DD2-9DD4-041ECC62C473}" type="presParOf" srcId="{D197EF45-5FCD-4F50-9D49-0EAA2E605175}" destId="{E12BA8E2-1575-4B2C-9C9E-4B09CE58AD37}" srcOrd="0" destOrd="0" presId="urn:microsoft.com/office/officeart/2005/8/layout/matrix1"/>
    <dgm:cxn modelId="{04848153-08B6-4F66-BF9F-1820708FF2F7}" type="presParOf" srcId="{E12BA8E2-1575-4B2C-9C9E-4B09CE58AD37}" destId="{C7E3E2B7-458D-4FD0-B43F-73478D36C330}" srcOrd="0" destOrd="0" presId="urn:microsoft.com/office/officeart/2005/8/layout/matrix1"/>
    <dgm:cxn modelId="{F0B9F1EA-18CF-4388-B394-487E80E2D422}" type="presParOf" srcId="{E12BA8E2-1575-4B2C-9C9E-4B09CE58AD37}" destId="{B63F6CBF-7D94-4DAB-802F-2579BB0AA1FC}" srcOrd="1" destOrd="0" presId="urn:microsoft.com/office/officeart/2005/8/layout/matrix1"/>
    <dgm:cxn modelId="{238ECAE7-D994-4AFA-ADA4-CF33465EB88F}" type="presParOf" srcId="{E12BA8E2-1575-4B2C-9C9E-4B09CE58AD37}" destId="{50DB92B7-3D32-4E16-942B-7BC88D31CA97}" srcOrd="2" destOrd="0" presId="urn:microsoft.com/office/officeart/2005/8/layout/matrix1"/>
    <dgm:cxn modelId="{56E109A2-7A09-4FE2-A07B-8B5AF261A483}" type="presParOf" srcId="{E12BA8E2-1575-4B2C-9C9E-4B09CE58AD37}" destId="{0400F0DB-D374-4E53-BC07-6F0525977F8B}" srcOrd="3" destOrd="0" presId="urn:microsoft.com/office/officeart/2005/8/layout/matrix1"/>
    <dgm:cxn modelId="{A40C4128-67F9-49D4-9340-5542AD3F9EA4}" type="presParOf" srcId="{E12BA8E2-1575-4B2C-9C9E-4B09CE58AD37}" destId="{59640FED-E1C3-41CE-B01C-4340CB9CD359}" srcOrd="4" destOrd="0" presId="urn:microsoft.com/office/officeart/2005/8/layout/matrix1"/>
    <dgm:cxn modelId="{4E292927-5D1E-4B08-9DEF-22CDC3902569}" type="presParOf" srcId="{E12BA8E2-1575-4B2C-9C9E-4B09CE58AD37}" destId="{A27B4F95-1E6E-4C05-8CD8-007DEF1C60F7}" srcOrd="5" destOrd="0" presId="urn:microsoft.com/office/officeart/2005/8/layout/matrix1"/>
    <dgm:cxn modelId="{47EF6975-8D62-4225-A1EB-90E587A8F6A5}" type="presParOf" srcId="{E12BA8E2-1575-4B2C-9C9E-4B09CE58AD37}" destId="{7BAC1661-F2B4-4BB6-BFB9-C5D7B9A14331}" srcOrd="6" destOrd="0" presId="urn:microsoft.com/office/officeart/2005/8/layout/matrix1"/>
    <dgm:cxn modelId="{199C91BA-10C2-471E-9C95-D57867546A3A}" type="presParOf" srcId="{E12BA8E2-1575-4B2C-9C9E-4B09CE58AD37}" destId="{90D3547F-82D5-4813-B4D5-7FEA892FC400}" srcOrd="7" destOrd="0" presId="urn:microsoft.com/office/officeart/2005/8/layout/matrix1"/>
    <dgm:cxn modelId="{4BB538DC-C26F-4021-8747-189A4F6C3479}" type="presParOf" srcId="{D197EF45-5FCD-4F50-9D49-0EAA2E605175}" destId="{CF2DA08D-BFC0-43A6-A5FD-B660B9BA2E11}" srcOrd="1" destOrd="0" presId="urn:microsoft.com/office/officeart/2005/8/layout/matrix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5A60C67B-5AEB-4125-B0A5-D862CEBA4CFE}" type="doc">
      <dgm:prSet loTypeId="urn:microsoft.com/office/officeart/2005/8/layout/matrix1" loCatId="matrix" qsTypeId="urn:microsoft.com/office/officeart/2005/8/quickstyle/3d5" qsCatId="3D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1B03BD70-CDA0-4017-8628-D302B7EB835B}">
      <dgm:prSet phldrT="[Text]"/>
      <dgm:spPr/>
      <dgm:t>
        <a:bodyPr/>
        <a:lstStyle/>
        <a:p>
          <a:r>
            <a:rPr lang="en-US" dirty="0" smtClean="0">
              <a:solidFill>
                <a:schemeClr val="tx1">
                  <a:lumMod val="95000"/>
                  <a:lumOff val="5000"/>
                </a:schemeClr>
              </a:solidFill>
            </a:rPr>
            <a:t>“Monetization”</a:t>
          </a:r>
          <a:endParaRPr lang="en-US" dirty="0">
            <a:solidFill>
              <a:schemeClr val="tx1">
                <a:lumMod val="95000"/>
                <a:lumOff val="5000"/>
              </a:schemeClr>
            </a:solidFill>
          </a:endParaRPr>
        </a:p>
      </dgm:t>
    </dgm:pt>
    <dgm:pt modelId="{8122281D-8257-49B9-AE60-E197ACA46D08}" type="parTrans" cxnId="{705F588F-4882-43BB-9FAB-692EEC581EB3}">
      <dgm:prSet/>
      <dgm:spPr/>
      <dgm:t>
        <a:bodyPr/>
        <a:lstStyle/>
        <a:p>
          <a:endParaRPr lang="en-US"/>
        </a:p>
      </dgm:t>
    </dgm:pt>
    <dgm:pt modelId="{47A61E15-DA85-4648-B3B2-0BBD63C78CEB}" type="sibTrans" cxnId="{705F588F-4882-43BB-9FAB-692EEC581EB3}">
      <dgm:prSet/>
      <dgm:spPr/>
      <dgm:t>
        <a:bodyPr/>
        <a:lstStyle/>
        <a:p>
          <a:endParaRPr lang="en-US"/>
        </a:p>
      </dgm:t>
    </dgm:pt>
    <dgm:pt modelId="{0680DCF0-63C8-46AD-8B85-E7EAB1658C52}">
      <dgm:prSet phldrT="[Text]" custT="1"/>
      <dgm:spPr/>
      <dgm:t>
        <a:bodyPr/>
        <a:lstStyle/>
        <a:p>
          <a:r>
            <a:rPr lang="en-US" sz="2400" dirty="0" smtClean="0">
              <a:solidFill>
                <a:schemeClr val="tx1">
                  <a:lumMod val="95000"/>
                  <a:lumOff val="5000"/>
                </a:schemeClr>
              </a:solidFill>
            </a:rPr>
            <a:t>Deposit your gold / jewelry in “Account”</a:t>
          </a:r>
          <a:endParaRPr lang="en-US" sz="2400" dirty="0">
            <a:solidFill>
              <a:schemeClr val="tx1">
                <a:lumMod val="95000"/>
                <a:lumOff val="5000"/>
              </a:schemeClr>
            </a:solidFill>
          </a:endParaRPr>
        </a:p>
      </dgm:t>
    </dgm:pt>
    <dgm:pt modelId="{C18CDD3C-FEA3-4821-AEF8-6A6E738184F2}" type="parTrans" cxnId="{AF44F74D-7722-4FC6-B733-DAD384BDA0F2}">
      <dgm:prSet/>
      <dgm:spPr/>
      <dgm:t>
        <a:bodyPr/>
        <a:lstStyle/>
        <a:p>
          <a:endParaRPr lang="en-US"/>
        </a:p>
      </dgm:t>
    </dgm:pt>
    <dgm:pt modelId="{E70C96B4-F4D5-4708-AB6F-DEEB234265C7}" type="sibTrans" cxnId="{AF44F74D-7722-4FC6-B733-DAD384BDA0F2}">
      <dgm:prSet/>
      <dgm:spPr/>
      <dgm:t>
        <a:bodyPr/>
        <a:lstStyle/>
        <a:p>
          <a:endParaRPr lang="en-US"/>
        </a:p>
      </dgm:t>
    </dgm:pt>
    <dgm:pt modelId="{1DC35C0F-2BAB-4AD0-AAAE-43B65528956C}">
      <dgm:prSet phldrT="[Text]" custT="1"/>
      <dgm:spPr/>
      <dgm:t>
        <a:bodyPr/>
        <a:lstStyle/>
        <a:p>
          <a:r>
            <a:rPr lang="en-US" sz="2400" dirty="0" smtClean="0">
              <a:solidFill>
                <a:schemeClr val="tx1">
                  <a:lumMod val="95000"/>
                  <a:lumOff val="5000"/>
                </a:schemeClr>
              </a:solidFill>
            </a:rPr>
            <a:t>Interest</a:t>
          </a:r>
          <a:endParaRPr lang="en-US" sz="2400" dirty="0">
            <a:solidFill>
              <a:schemeClr val="tx1">
                <a:lumMod val="95000"/>
                <a:lumOff val="5000"/>
              </a:schemeClr>
            </a:solidFill>
          </a:endParaRPr>
        </a:p>
      </dgm:t>
    </dgm:pt>
    <dgm:pt modelId="{EE286D76-3601-44CB-B23F-2F49F5A6C24A}" type="parTrans" cxnId="{45F51A5C-569E-40E9-9665-5212229801EA}">
      <dgm:prSet/>
      <dgm:spPr/>
      <dgm:t>
        <a:bodyPr/>
        <a:lstStyle/>
        <a:p>
          <a:endParaRPr lang="en-US"/>
        </a:p>
      </dgm:t>
    </dgm:pt>
    <dgm:pt modelId="{C85252F9-77A1-425A-9026-E6A4CD1E0FB8}" type="sibTrans" cxnId="{45F51A5C-569E-40E9-9665-5212229801EA}">
      <dgm:prSet/>
      <dgm:spPr/>
      <dgm:t>
        <a:bodyPr/>
        <a:lstStyle/>
        <a:p>
          <a:endParaRPr lang="en-US"/>
        </a:p>
      </dgm:t>
    </dgm:pt>
    <dgm:pt modelId="{A1FA75CE-755F-4F17-B80B-5CE183E0027E}">
      <dgm:prSet phldrT="[Text]" custT="1"/>
      <dgm:spPr/>
      <dgm:t>
        <a:bodyPr/>
        <a:lstStyle/>
        <a:p>
          <a:r>
            <a:rPr lang="en-US" sz="2400" dirty="0" smtClean="0">
              <a:solidFill>
                <a:schemeClr val="tx1">
                  <a:lumMod val="95000"/>
                  <a:lumOff val="5000"/>
                </a:schemeClr>
              </a:solidFill>
            </a:rPr>
            <a:t>Maturity: gold / equivalent Rs. (market price)</a:t>
          </a:r>
          <a:endParaRPr lang="en-US" sz="2400" dirty="0">
            <a:solidFill>
              <a:schemeClr val="tx1">
                <a:lumMod val="95000"/>
                <a:lumOff val="5000"/>
              </a:schemeClr>
            </a:solidFill>
          </a:endParaRPr>
        </a:p>
      </dgm:t>
    </dgm:pt>
    <dgm:pt modelId="{7830763B-CF4F-454E-8757-CA0C0E735B2E}" type="parTrans" cxnId="{8D4C41C4-B5FD-46E3-BF8D-632B8DD0F784}">
      <dgm:prSet/>
      <dgm:spPr/>
      <dgm:t>
        <a:bodyPr/>
        <a:lstStyle/>
        <a:p>
          <a:endParaRPr lang="en-US"/>
        </a:p>
      </dgm:t>
    </dgm:pt>
    <dgm:pt modelId="{4B4AB5DD-19B5-4390-8994-1EADD80BEE09}" type="sibTrans" cxnId="{8D4C41C4-B5FD-46E3-BF8D-632B8DD0F784}">
      <dgm:prSet/>
      <dgm:spPr/>
      <dgm:t>
        <a:bodyPr/>
        <a:lstStyle/>
        <a:p>
          <a:endParaRPr lang="en-US"/>
        </a:p>
      </dgm:t>
    </dgm:pt>
    <dgm:pt modelId="{D197EF45-5FCD-4F50-9D49-0EAA2E605175}" type="pres">
      <dgm:prSet presAssocID="{5A60C67B-5AEB-4125-B0A5-D862CEBA4CFE}" presName="diagram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12BA8E2-1575-4B2C-9C9E-4B09CE58AD37}" type="pres">
      <dgm:prSet presAssocID="{5A60C67B-5AEB-4125-B0A5-D862CEBA4CFE}" presName="matrix" presStyleCnt="0"/>
      <dgm:spPr/>
    </dgm:pt>
    <dgm:pt modelId="{C7E3E2B7-458D-4FD0-B43F-73478D36C330}" type="pres">
      <dgm:prSet presAssocID="{5A60C67B-5AEB-4125-B0A5-D862CEBA4CFE}" presName="tile1" presStyleLbl="node1" presStyleIdx="0" presStyleCnt="4"/>
      <dgm:spPr/>
      <dgm:t>
        <a:bodyPr/>
        <a:lstStyle/>
        <a:p>
          <a:endParaRPr lang="en-US"/>
        </a:p>
      </dgm:t>
    </dgm:pt>
    <dgm:pt modelId="{B63F6CBF-7D94-4DAB-802F-2579BB0AA1FC}" type="pres">
      <dgm:prSet presAssocID="{5A60C67B-5AEB-4125-B0A5-D862CEBA4CFE}" presName="tile1text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0DB92B7-3D32-4E16-942B-7BC88D31CA97}" type="pres">
      <dgm:prSet presAssocID="{5A60C67B-5AEB-4125-B0A5-D862CEBA4CFE}" presName="tile2" presStyleLbl="node1" presStyleIdx="1" presStyleCnt="4"/>
      <dgm:spPr/>
      <dgm:t>
        <a:bodyPr/>
        <a:lstStyle/>
        <a:p>
          <a:endParaRPr lang="en-US"/>
        </a:p>
      </dgm:t>
    </dgm:pt>
    <dgm:pt modelId="{0400F0DB-D374-4E53-BC07-6F0525977F8B}" type="pres">
      <dgm:prSet presAssocID="{5A60C67B-5AEB-4125-B0A5-D862CEBA4CFE}" presName="tile2text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9640FED-E1C3-41CE-B01C-4340CB9CD359}" type="pres">
      <dgm:prSet presAssocID="{5A60C67B-5AEB-4125-B0A5-D862CEBA4CFE}" presName="tile3" presStyleLbl="node1" presStyleIdx="2" presStyleCnt="4"/>
      <dgm:spPr/>
      <dgm:t>
        <a:bodyPr/>
        <a:lstStyle/>
        <a:p>
          <a:endParaRPr lang="en-US"/>
        </a:p>
      </dgm:t>
    </dgm:pt>
    <dgm:pt modelId="{A27B4F95-1E6E-4C05-8CD8-007DEF1C60F7}" type="pres">
      <dgm:prSet presAssocID="{5A60C67B-5AEB-4125-B0A5-D862CEBA4CFE}" presName="tile3text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BAC1661-F2B4-4BB6-BFB9-C5D7B9A14331}" type="pres">
      <dgm:prSet presAssocID="{5A60C67B-5AEB-4125-B0A5-D862CEBA4CFE}" presName="tile4" presStyleLbl="node1" presStyleIdx="3" presStyleCnt="4"/>
      <dgm:spPr/>
      <dgm:t>
        <a:bodyPr/>
        <a:lstStyle/>
        <a:p>
          <a:endParaRPr lang="en-US"/>
        </a:p>
      </dgm:t>
    </dgm:pt>
    <dgm:pt modelId="{90D3547F-82D5-4813-B4D5-7FEA892FC400}" type="pres">
      <dgm:prSet presAssocID="{5A60C67B-5AEB-4125-B0A5-D862CEBA4CFE}" presName="tile4text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F2DA08D-BFC0-43A6-A5FD-B660B9BA2E11}" type="pres">
      <dgm:prSet presAssocID="{5A60C67B-5AEB-4125-B0A5-D862CEBA4CFE}" presName="centerTile" presStyleLbl="fgShp" presStyleIdx="0" presStyleCnt="1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</dgm:ptLst>
  <dgm:cxnLst>
    <dgm:cxn modelId="{AF44F74D-7722-4FC6-B733-DAD384BDA0F2}" srcId="{1B03BD70-CDA0-4017-8628-D302B7EB835B}" destId="{0680DCF0-63C8-46AD-8B85-E7EAB1658C52}" srcOrd="0" destOrd="0" parTransId="{C18CDD3C-FEA3-4821-AEF8-6A6E738184F2}" sibTransId="{E70C96B4-F4D5-4708-AB6F-DEEB234265C7}"/>
    <dgm:cxn modelId="{EC32BA58-1CFA-49B8-A14C-80081F47CA41}" type="presOf" srcId="{1DC35C0F-2BAB-4AD0-AAAE-43B65528956C}" destId="{0400F0DB-D374-4E53-BC07-6F0525977F8B}" srcOrd="1" destOrd="0" presId="urn:microsoft.com/office/officeart/2005/8/layout/matrix1"/>
    <dgm:cxn modelId="{705F588F-4882-43BB-9FAB-692EEC581EB3}" srcId="{5A60C67B-5AEB-4125-B0A5-D862CEBA4CFE}" destId="{1B03BD70-CDA0-4017-8628-D302B7EB835B}" srcOrd="0" destOrd="0" parTransId="{8122281D-8257-49B9-AE60-E197ACA46D08}" sibTransId="{47A61E15-DA85-4648-B3B2-0BBD63C78CEB}"/>
    <dgm:cxn modelId="{8D4C41C4-B5FD-46E3-BF8D-632B8DD0F784}" srcId="{1B03BD70-CDA0-4017-8628-D302B7EB835B}" destId="{A1FA75CE-755F-4F17-B80B-5CE183E0027E}" srcOrd="2" destOrd="0" parTransId="{7830763B-CF4F-454E-8757-CA0C0E735B2E}" sibTransId="{4B4AB5DD-19B5-4390-8994-1EADD80BEE09}"/>
    <dgm:cxn modelId="{62CAC250-4D9B-44FD-A210-D5250FA1D68D}" type="presOf" srcId="{A1FA75CE-755F-4F17-B80B-5CE183E0027E}" destId="{A27B4F95-1E6E-4C05-8CD8-007DEF1C60F7}" srcOrd="1" destOrd="0" presId="urn:microsoft.com/office/officeart/2005/8/layout/matrix1"/>
    <dgm:cxn modelId="{D45924BE-25DD-495B-8C51-8E8C920C9060}" type="presOf" srcId="{0680DCF0-63C8-46AD-8B85-E7EAB1658C52}" destId="{C7E3E2B7-458D-4FD0-B43F-73478D36C330}" srcOrd="0" destOrd="0" presId="urn:microsoft.com/office/officeart/2005/8/layout/matrix1"/>
    <dgm:cxn modelId="{DCB2366A-A814-41C5-996B-A72F96CCB6EC}" type="presOf" srcId="{1DC35C0F-2BAB-4AD0-AAAE-43B65528956C}" destId="{50DB92B7-3D32-4E16-942B-7BC88D31CA97}" srcOrd="0" destOrd="0" presId="urn:microsoft.com/office/officeart/2005/8/layout/matrix1"/>
    <dgm:cxn modelId="{F3F296B8-2A28-4045-BC82-D6C802F90EE7}" type="presOf" srcId="{A1FA75CE-755F-4F17-B80B-5CE183E0027E}" destId="{59640FED-E1C3-41CE-B01C-4340CB9CD359}" srcOrd="0" destOrd="0" presId="urn:microsoft.com/office/officeart/2005/8/layout/matrix1"/>
    <dgm:cxn modelId="{C43FC4E7-A8A9-4607-B655-CC01E13EE947}" type="presOf" srcId="{1B03BD70-CDA0-4017-8628-D302B7EB835B}" destId="{CF2DA08D-BFC0-43A6-A5FD-B660B9BA2E11}" srcOrd="0" destOrd="0" presId="urn:microsoft.com/office/officeart/2005/8/layout/matrix1"/>
    <dgm:cxn modelId="{45F51A5C-569E-40E9-9665-5212229801EA}" srcId="{1B03BD70-CDA0-4017-8628-D302B7EB835B}" destId="{1DC35C0F-2BAB-4AD0-AAAE-43B65528956C}" srcOrd="1" destOrd="0" parTransId="{EE286D76-3601-44CB-B23F-2F49F5A6C24A}" sibTransId="{C85252F9-77A1-425A-9026-E6A4CD1E0FB8}"/>
    <dgm:cxn modelId="{2BEFD3EC-8E73-49F8-B933-48A3C55C0601}" type="presOf" srcId="{5A60C67B-5AEB-4125-B0A5-D862CEBA4CFE}" destId="{D197EF45-5FCD-4F50-9D49-0EAA2E605175}" srcOrd="0" destOrd="0" presId="urn:microsoft.com/office/officeart/2005/8/layout/matrix1"/>
    <dgm:cxn modelId="{B891A261-6703-4D01-9A18-527938F60B2B}" type="presOf" srcId="{0680DCF0-63C8-46AD-8B85-E7EAB1658C52}" destId="{B63F6CBF-7D94-4DAB-802F-2579BB0AA1FC}" srcOrd="1" destOrd="0" presId="urn:microsoft.com/office/officeart/2005/8/layout/matrix1"/>
    <dgm:cxn modelId="{0B2B102E-0A4B-4DD2-9DD4-041ECC62C473}" type="presParOf" srcId="{D197EF45-5FCD-4F50-9D49-0EAA2E605175}" destId="{E12BA8E2-1575-4B2C-9C9E-4B09CE58AD37}" srcOrd="0" destOrd="0" presId="urn:microsoft.com/office/officeart/2005/8/layout/matrix1"/>
    <dgm:cxn modelId="{04848153-08B6-4F66-BF9F-1820708FF2F7}" type="presParOf" srcId="{E12BA8E2-1575-4B2C-9C9E-4B09CE58AD37}" destId="{C7E3E2B7-458D-4FD0-B43F-73478D36C330}" srcOrd="0" destOrd="0" presId="urn:microsoft.com/office/officeart/2005/8/layout/matrix1"/>
    <dgm:cxn modelId="{F0B9F1EA-18CF-4388-B394-487E80E2D422}" type="presParOf" srcId="{E12BA8E2-1575-4B2C-9C9E-4B09CE58AD37}" destId="{B63F6CBF-7D94-4DAB-802F-2579BB0AA1FC}" srcOrd="1" destOrd="0" presId="urn:microsoft.com/office/officeart/2005/8/layout/matrix1"/>
    <dgm:cxn modelId="{238ECAE7-D994-4AFA-ADA4-CF33465EB88F}" type="presParOf" srcId="{E12BA8E2-1575-4B2C-9C9E-4B09CE58AD37}" destId="{50DB92B7-3D32-4E16-942B-7BC88D31CA97}" srcOrd="2" destOrd="0" presId="urn:microsoft.com/office/officeart/2005/8/layout/matrix1"/>
    <dgm:cxn modelId="{56E109A2-7A09-4FE2-A07B-8B5AF261A483}" type="presParOf" srcId="{E12BA8E2-1575-4B2C-9C9E-4B09CE58AD37}" destId="{0400F0DB-D374-4E53-BC07-6F0525977F8B}" srcOrd="3" destOrd="0" presId="urn:microsoft.com/office/officeart/2005/8/layout/matrix1"/>
    <dgm:cxn modelId="{A40C4128-67F9-49D4-9340-5542AD3F9EA4}" type="presParOf" srcId="{E12BA8E2-1575-4B2C-9C9E-4B09CE58AD37}" destId="{59640FED-E1C3-41CE-B01C-4340CB9CD359}" srcOrd="4" destOrd="0" presId="urn:microsoft.com/office/officeart/2005/8/layout/matrix1"/>
    <dgm:cxn modelId="{4E292927-5D1E-4B08-9DEF-22CDC3902569}" type="presParOf" srcId="{E12BA8E2-1575-4B2C-9C9E-4B09CE58AD37}" destId="{A27B4F95-1E6E-4C05-8CD8-007DEF1C60F7}" srcOrd="5" destOrd="0" presId="urn:microsoft.com/office/officeart/2005/8/layout/matrix1"/>
    <dgm:cxn modelId="{47EF6975-8D62-4225-A1EB-90E587A8F6A5}" type="presParOf" srcId="{E12BA8E2-1575-4B2C-9C9E-4B09CE58AD37}" destId="{7BAC1661-F2B4-4BB6-BFB9-C5D7B9A14331}" srcOrd="6" destOrd="0" presId="urn:microsoft.com/office/officeart/2005/8/layout/matrix1"/>
    <dgm:cxn modelId="{199C91BA-10C2-471E-9C95-D57867546A3A}" type="presParOf" srcId="{E12BA8E2-1575-4B2C-9C9E-4B09CE58AD37}" destId="{90D3547F-82D5-4813-B4D5-7FEA892FC400}" srcOrd="7" destOrd="0" presId="urn:microsoft.com/office/officeart/2005/8/layout/matrix1"/>
    <dgm:cxn modelId="{4BB538DC-C26F-4021-8747-189A4F6C3479}" type="presParOf" srcId="{D197EF45-5FCD-4F50-9D49-0EAA2E605175}" destId="{CF2DA08D-BFC0-43A6-A5FD-B660B9BA2E11}" srcOrd="1" destOrd="0" presId="urn:microsoft.com/office/officeart/2005/8/layout/matrix1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5C47F00-2A3B-4343-A562-2D62F85E5217}" type="doc">
      <dgm:prSet loTypeId="urn:microsoft.com/office/officeart/2005/8/layout/chevron1" loCatId="process" qsTypeId="urn:microsoft.com/office/officeart/2005/8/quickstyle/simple1" qsCatId="simple" csTypeId="urn:microsoft.com/office/officeart/2005/8/colors/accent1_3" csCatId="accent1" phldr="1"/>
      <dgm:spPr/>
    </dgm:pt>
    <dgm:pt modelId="{70CAC3DD-CF6F-4A5A-AF14-2CCA6FDF24D4}">
      <dgm:prSet phldrT="[Text]" custT="1"/>
      <dgm:spPr/>
      <dgm:t>
        <a:bodyPr/>
        <a:lstStyle/>
        <a:p>
          <a:r>
            <a:rPr lang="en-US" sz="18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MV Boli" panose="02000500030200090000" pitchFamily="2" charset="0"/>
            </a:rPr>
            <a:t>Intro</a:t>
          </a:r>
          <a:endParaRPr lang="en-US" sz="18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+mj-lt"/>
            <a:cs typeface="MV Boli" panose="02000500030200090000" pitchFamily="2" charset="0"/>
          </a:endParaRPr>
        </a:p>
      </dgm:t>
    </dgm:pt>
    <dgm:pt modelId="{5BF91823-CD9C-4FAC-8E55-74FDDDE94778}" type="parTrans" cxnId="{0D42658D-A1A9-46FB-8083-BC697B51C54E}">
      <dgm:prSet/>
      <dgm:spPr/>
      <dgm:t>
        <a:bodyPr/>
        <a:lstStyle/>
        <a:p>
          <a:endParaRPr lang="en-US" sz="2400">
            <a:latin typeface="MV Boli" panose="02000500030200090000" pitchFamily="2" charset="0"/>
            <a:cs typeface="MV Boli" panose="02000500030200090000" pitchFamily="2" charset="0"/>
          </a:endParaRPr>
        </a:p>
      </dgm:t>
    </dgm:pt>
    <dgm:pt modelId="{C85F5E09-60CF-4DE0-8D26-3931A771F164}" type="sibTrans" cxnId="{0D42658D-A1A9-46FB-8083-BC697B51C54E}">
      <dgm:prSet/>
      <dgm:spPr/>
      <dgm:t>
        <a:bodyPr/>
        <a:lstStyle/>
        <a:p>
          <a:endParaRPr lang="en-US" sz="2400">
            <a:latin typeface="MV Boli" panose="02000500030200090000" pitchFamily="2" charset="0"/>
            <a:cs typeface="MV Boli" panose="02000500030200090000" pitchFamily="2" charset="0"/>
          </a:endParaRPr>
        </a:p>
      </dgm:t>
    </dgm:pt>
    <dgm:pt modelId="{F5FF0754-3A27-4ADA-B617-DFADE6DD74A7}">
      <dgm:prSet phldrT="[Text]" custT="1"/>
      <dgm:spPr/>
      <dgm:t>
        <a:bodyPr/>
        <a:lstStyle/>
        <a:p>
          <a:r>
            <a:rPr lang="en-US" sz="18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MV Boli" panose="02000500030200090000" pitchFamily="2" charset="0"/>
            </a:rPr>
            <a:t>Body</a:t>
          </a:r>
          <a:endParaRPr lang="en-US" sz="18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+mj-lt"/>
            <a:cs typeface="MV Boli" panose="02000500030200090000" pitchFamily="2" charset="0"/>
          </a:endParaRPr>
        </a:p>
      </dgm:t>
    </dgm:pt>
    <dgm:pt modelId="{8C7C029D-1195-497D-A49B-AE1A40ECF09E}" type="parTrans" cxnId="{91EA2A8C-87EA-4A7F-8099-DFA783611841}">
      <dgm:prSet/>
      <dgm:spPr/>
      <dgm:t>
        <a:bodyPr/>
        <a:lstStyle/>
        <a:p>
          <a:endParaRPr lang="en-US" sz="2400">
            <a:latin typeface="MV Boli" panose="02000500030200090000" pitchFamily="2" charset="0"/>
            <a:cs typeface="MV Boli" panose="02000500030200090000" pitchFamily="2" charset="0"/>
          </a:endParaRPr>
        </a:p>
      </dgm:t>
    </dgm:pt>
    <dgm:pt modelId="{7056DD02-D6E5-4306-B160-F8D4569FC0DC}" type="sibTrans" cxnId="{91EA2A8C-87EA-4A7F-8099-DFA783611841}">
      <dgm:prSet/>
      <dgm:spPr/>
      <dgm:t>
        <a:bodyPr/>
        <a:lstStyle/>
        <a:p>
          <a:endParaRPr lang="en-US" sz="2400">
            <a:latin typeface="MV Boli" panose="02000500030200090000" pitchFamily="2" charset="0"/>
            <a:cs typeface="MV Boli" panose="02000500030200090000" pitchFamily="2" charset="0"/>
          </a:endParaRPr>
        </a:p>
      </dgm:t>
    </dgm:pt>
    <dgm:pt modelId="{764421AC-5C71-40AE-AF33-F3DF11350D32}">
      <dgm:prSet phldrT="[Text]" custT="1"/>
      <dgm:spPr/>
      <dgm:t>
        <a:bodyPr/>
        <a:lstStyle/>
        <a:p>
          <a:r>
            <a:rPr lang="en-US" sz="18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MV Boli" panose="02000500030200090000" pitchFamily="2" charset="0"/>
            </a:rPr>
            <a:t>Conclusion</a:t>
          </a:r>
          <a:endParaRPr lang="en-US" sz="18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+mj-lt"/>
            <a:cs typeface="MV Boli" panose="02000500030200090000" pitchFamily="2" charset="0"/>
          </a:endParaRPr>
        </a:p>
      </dgm:t>
    </dgm:pt>
    <dgm:pt modelId="{3ADFE543-95E3-41AB-B4BB-750BE04EB1A9}" type="parTrans" cxnId="{3DCEEFC7-3CEF-468D-8795-45F565E91C76}">
      <dgm:prSet/>
      <dgm:spPr/>
      <dgm:t>
        <a:bodyPr/>
        <a:lstStyle/>
        <a:p>
          <a:endParaRPr lang="en-US" sz="2400">
            <a:latin typeface="MV Boli" panose="02000500030200090000" pitchFamily="2" charset="0"/>
            <a:cs typeface="MV Boli" panose="02000500030200090000" pitchFamily="2" charset="0"/>
          </a:endParaRPr>
        </a:p>
      </dgm:t>
    </dgm:pt>
    <dgm:pt modelId="{1FC1950D-0565-4C14-90A9-64CAFC3A77F1}" type="sibTrans" cxnId="{3DCEEFC7-3CEF-468D-8795-45F565E91C76}">
      <dgm:prSet/>
      <dgm:spPr/>
      <dgm:t>
        <a:bodyPr/>
        <a:lstStyle/>
        <a:p>
          <a:endParaRPr lang="en-US" sz="2400">
            <a:latin typeface="MV Boli" panose="02000500030200090000" pitchFamily="2" charset="0"/>
            <a:cs typeface="MV Boli" panose="02000500030200090000" pitchFamily="2" charset="0"/>
          </a:endParaRPr>
        </a:p>
      </dgm:t>
    </dgm:pt>
    <dgm:pt modelId="{1EA2E7C8-3107-49D3-9D75-73082C2CCBFD}" type="pres">
      <dgm:prSet presAssocID="{E5C47F00-2A3B-4343-A562-2D62F85E5217}" presName="Name0" presStyleCnt="0">
        <dgm:presLayoutVars>
          <dgm:dir/>
          <dgm:animLvl val="lvl"/>
          <dgm:resizeHandles val="exact"/>
        </dgm:presLayoutVars>
      </dgm:prSet>
      <dgm:spPr/>
    </dgm:pt>
    <dgm:pt modelId="{7A3BBCAB-C642-4FBF-8D95-94671A7EEAEB}" type="pres">
      <dgm:prSet presAssocID="{70CAC3DD-CF6F-4A5A-AF14-2CCA6FDF24D4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7B5AD5D-9930-4831-8D4B-42E2027F6068}" type="pres">
      <dgm:prSet presAssocID="{C85F5E09-60CF-4DE0-8D26-3931A771F164}" presName="parTxOnlySpace" presStyleCnt="0"/>
      <dgm:spPr/>
    </dgm:pt>
    <dgm:pt modelId="{B95A6342-F216-416F-A3DE-7B803A5918D3}" type="pres">
      <dgm:prSet presAssocID="{F5FF0754-3A27-4ADA-B617-DFADE6DD74A7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4A61566-03F2-497C-BBB1-FE215EB43784}" type="pres">
      <dgm:prSet presAssocID="{7056DD02-D6E5-4306-B160-F8D4569FC0DC}" presName="parTxOnlySpace" presStyleCnt="0"/>
      <dgm:spPr/>
    </dgm:pt>
    <dgm:pt modelId="{03748F83-3AD6-4D7B-BF89-368985CFB0E7}" type="pres">
      <dgm:prSet presAssocID="{764421AC-5C71-40AE-AF33-F3DF11350D32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CDBA660-308B-4769-BC0B-26C8C84DAEE6}" type="presOf" srcId="{70CAC3DD-CF6F-4A5A-AF14-2CCA6FDF24D4}" destId="{7A3BBCAB-C642-4FBF-8D95-94671A7EEAEB}" srcOrd="0" destOrd="0" presId="urn:microsoft.com/office/officeart/2005/8/layout/chevron1"/>
    <dgm:cxn modelId="{C9459F68-9759-44E3-9CA4-F70AD36D16DC}" type="presOf" srcId="{F5FF0754-3A27-4ADA-B617-DFADE6DD74A7}" destId="{B95A6342-F216-416F-A3DE-7B803A5918D3}" srcOrd="0" destOrd="0" presId="urn:microsoft.com/office/officeart/2005/8/layout/chevron1"/>
    <dgm:cxn modelId="{0D42658D-A1A9-46FB-8083-BC697B51C54E}" srcId="{E5C47F00-2A3B-4343-A562-2D62F85E5217}" destId="{70CAC3DD-CF6F-4A5A-AF14-2CCA6FDF24D4}" srcOrd="0" destOrd="0" parTransId="{5BF91823-CD9C-4FAC-8E55-74FDDDE94778}" sibTransId="{C85F5E09-60CF-4DE0-8D26-3931A771F164}"/>
    <dgm:cxn modelId="{91EA2A8C-87EA-4A7F-8099-DFA783611841}" srcId="{E5C47F00-2A3B-4343-A562-2D62F85E5217}" destId="{F5FF0754-3A27-4ADA-B617-DFADE6DD74A7}" srcOrd="1" destOrd="0" parTransId="{8C7C029D-1195-497D-A49B-AE1A40ECF09E}" sibTransId="{7056DD02-D6E5-4306-B160-F8D4569FC0DC}"/>
    <dgm:cxn modelId="{3DCEEFC7-3CEF-468D-8795-45F565E91C76}" srcId="{E5C47F00-2A3B-4343-A562-2D62F85E5217}" destId="{764421AC-5C71-40AE-AF33-F3DF11350D32}" srcOrd="2" destOrd="0" parTransId="{3ADFE543-95E3-41AB-B4BB-750BE04EB1A9}" sibTransId="{1FC1950D-0565-4C14-90A9-64CAFC3A77F1}"/>
    <dgm:cxn modelId="{001C7255-0B26-45E9-A14B-029F35F4D6BE}" type="presOf" srcId="{764421AC-5C71-40AE-AF33-F3DF11350D32}" destId="{03748F83-3AD6-4D7B-BF89-368985CFB0E7}" srcOrd="0" destOrd="0" presId="urn:microsoft.com/office/officeart/2005/8/layout/chevron1"/>
    <dgm:cxn modelId="{38CCD73B-62A9-4F46-B49E-B68D0B092B18}" type="presOf" srcId="{E5C47F00-2A3B-4343-A562-2D62F85E5217}" destId="{1EA2E7C8-3107-49D3-9D75-73082C2CCBFD}" srcOrd="0" destOrd="0" presId="urn:microsoft.com/office/officeart/2005/8/layout/chevron1"/>
    <dgm:cxn modelId="{F1C35C1E-4064-4334-9966-2D5723D5261F}" type="presParOf" srcId="{1EA2E7C8-3107-49D3-9D75-73082C2CCBFD}" destId="{7A3BBCAB-C642-4FBF-8D95-94671A7EEAEB}" srcOrd="0" destOrd="0" presId="urn:microsoft.com/office/officeart/2005/8/layout/chevron1"/>
    <dgm:cxn modelId="{A3BE1490-4B12-4DFD-AE44-322DC030CB30}" type="presParOf" srcId="{1EA2E7C8-3107-49D3-9D75-73082C2CCBFD}" destId="{D7B5AD5D-9930-4831-8D4B-42E2027F6068}" srcOrd="1" destOrd="0" presId="urn:microsoft.com/office/officeart/2005/8/layout/chevron1"/>
    <dgm:cxn modelId="{4CB8CC11-389B-4EC3-BC41-E1FDA16AE4B2}" type="presParOf" srcId="{1EA2E7C8-3107-49D3-9D75-73082C2CCBFD}" destId="{B95A6342-F216-416F-A3DE-7B803A5918D3}" srcOrd="2" destOrd="0" presId="urn:microsoft.com/office/officeart/2005/8/layout/chevron1"/>
    <dgm:cxn modelId="{5B0DC533-83D5-4138-9B0D-4A44451A88C8}" type="presParOf" srcId="{1EA2E7C8-3107-49D3-9D75-73082C2CCBFD}" destId="{F4A61566-03F2-497C-BBB1-FE215EB43784}" srcOrd="3" destOrd="0" presId="urn:microsoft.com/office/officeart/2005/8/layout/chevron1"/>
    <dgm:cxn modelId="{098ADDC2-F825-4097-898E-DFE50C739FFB}" type="presParOf" srcId="{1EA2E7C8-3107-49D3-9D75-73082C2CCBFD}" destId="{03748F83-3AD6-4D7B-BF89-368985CFB0E7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F8E7B570-50A0-42C6-AF71-18E69D487385}" type="doc">
      <dgm:prSet loTypeId="urn:microsoft.com/office/officeart/2005/8/layout/gear1" loCatId="process" qsTypeId="urn:microsoft.com/office/officeart/2005/8/quickstyle/3d5" qsCatId="3D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67067892-32E4-4C18-9A61-B1AA9CE2A40A}">
      <dgm:prSet phldrT="[Text]"/>
      <dgm:spPr/>
      <dgm:t>
        <a:bodyPr/>
        <a:lstStyle/>
        <a:p>
          <a:r>
            <a:rPr lang="en-US" dirty="0" smtClean="0">
              <a:solidFill>
                <a:schemeClr val="bg1"/>
              </a:solidFill>
            </a:rPr>
            <a:t>Oil</a:t>
          </a:r>
          <a:endParaRPr lang="en-US" dirty="0">
            <a:solidFill>
              <a:schemeClr val="bg1"/>
            </a:solidFill>
          </a:endParaRPr>
        </a:p>
      </dgm:t>
    </dgm:pt>
    <dgm:pt modelId="{1E678A45-B53A-4DCA-BBEA-17DEB9254E8B}" type="parTrans" cxnId="{B558D69C-F58A-457D-9D81-2142EE08298A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84B9420F-887D-463B-B219-BC15DA3EFED7}" type="sibTrans" cxnId="{B558D69C-F58A-457D-9D81-2142EE08298A}">
      <dgm:prSet/>
      <dgm:spPr>
        <a:solidFill>
          <a:srgbClr val="00B050"/>
        </a:solidFill>
      </dgm:spPr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C381091A-D6AD-4949-AE4A-A340C012ED2D}">
      <dgm:prSet phldrT="[Text]"/>
      <dgm:spPr/>
      <dgm:t>
        <a:bodyPr/>
        <a:lstStyle/>
        <a:p>
          <a:r>
            <a:rPr lang="en-US" dirty="0" smtClean="0">
              <a:solidFill>
                <a:schemeClr val="bg1"/>
              </a:solidFill>
            </a:rPr>
            <a:t>“Strategic Reserves”</a:t>
          </a:r>
          <a:endParaRPr lang="en-US" dirty="0">
            <a:solidFill>
              <a:schemeClr val="bg1"/>
            </a:solidFill>
          </a:endParaRPr>
        </a:p>
      </dgm:t>
    </dgm:pt>
    <dgm:pt modelId="{F375479D-9DB9-4A39-8015-65758D808C00}" type="parTrans" cxnId="{D767DB2B-62DF-49DB-A861-6C4A6637C639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95A31454-D37B-468C-865B-AA0EDD56898B}" type="sibTrans" cxnId="{D767DB2B-62DF-49DB-A861-6C4A6637C639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2EE3A107-87AE-40D2-94C9-D70F4953429E}">
      <dgm:prSet phldrT="[Text]"/>
      <dgm:spPr/>
      <dgm:t>
        <a:bodyPr/>
        <a:lstStyle/>
        <a:p>
          <a:r>
            <a:rPr lang="en-US" dirty="0" smtClean="0">
              <a:solidFill>
                <a:schemeClr val="bg1"/>
              </a:solidFill>
            </a:rPr>
            <a:t>Gold</a:t>
          </a:r>
          <a:endParaRPr lang="en-US" dirty="0">
            <a:solidFill>
              <a:schemeClr val="bg1"/>
            </a:solidFill>
          </a:endParaRPr>
        </a:p>
      </dgm:t>
    </dgm:pt>
    <dgm:pt modelId="{5A37A87E-42FB-4831-885F-F0F4679E6E38}" type="parTrans" cxnId="{CC38B264-26D8-45C1-A0F9-CE222E01D5D9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269545B1-373D-4876-9E50-B32D79BEDCC2}" type="sibTrans" cxnId="{CC38B264-26D8-45C1-A0F9-CE222E01D5D9}">
      <dgm:prSet/>
      <dgm:spPr>
        <a:solidFill>
          <a:srgbClr val="00B050"/>
        </a:solidFill>
      </dgm:spPr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2B6D8AC1-5B97-47A6-A362-37EFBB2ACA87}">
      <dgm:prSet phldrT="[Text]"/>
      <dgm:spPr/>
      <dgm:t>
        <a:bodyPr/>
        <a:lstStyle/>
        <a:p>
          <a:r>
            <a:rPr lang="en-US" dirty="0" smtClean="0">
              <a:solidFill>
                <a:schemeClr val="bg1"/>
              </a:solidFill>
            </a:rPr>
            <a:t>“Schemes”</a:t>
          </a:r>
          <a:endParaRPr lang="en-US" dirty="0">
            <a:solidFill>
              <a:schemeClr val="bg1"/>
            </a:solidFill>
          </a:endParaRPr>
        </a:p>
      </dgm:t>
    </dgm:pt>
    <dgm:pt modelId="{3CAED4FC-0555-43AC-8615-8A064FAEE071}" type="parTrans" cxnId="{8F96632A-DEA6-4269-9CC8-92579C5BACAA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F24A4851-5B37-4E9E-9622-DE6238029040}" type="sibTrans" cxnId="{8F96632A-DEA6-4269-9CC8-92579C5BACAA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0C5CE191-FF7D-4307-8363-AB862D258F8E}">
      <dgm:prSet phldrT="[Text]"/>
      <dgm:spPr/>
      <dgm:t>
        <a:bodyPr/>
        <a:lstStyle/>
        <a:p>
          <a:r>
            <a:rPr lang="en-US" dirty="0" smtClean="0">
              <a:solidFill>
                <a:schemeClr val="bg1"/>
              </a:solidFill>
            </a:rPr>
            <a:t>Export</a:t>
          </a:r>
          <a:endParaRPr lang="en-US" dirty="0">
            <a:solidFill>
              <a:schemeClr val="bg1"/>
            </a:solidFill>
          </a:endParaRPr>
        </a:p>
      </dgm:t>
    </dgm:pt>
    <dgm:pt modelId="{85F29436-D327-4021-A98D-67B21952E286}" type="parTrans" cxnId="{4F662B6E-82DE-4DD4-A4F5-5E27518ED64F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785D364B-AA01-4C78-A78E-83754BE31CEC}" type="sibTrans" cxnId="{4F662B6E-82DE-4DD4-A4F5-5E27518ED64F}">
      <dgm:prSet/>
      <dgm:spPr>
        <a:solidFill>
          <a:schemeClr val="bg1">
            <a:lumMod val="85000"/>
            <a:lumOff val="15000"/>
          </a:schemeClr>
        </a:solidFill>
      </dgm:spPr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114D6A14-B41A-430E-B363-3179EB78E1CA}">
      <dgm:prSet phldrT="[Text]"/>
      <dgm:spPr/>
      <dgm:t>
        <a:bodyPr/>
        <a:lstStyle/>
        <a:p>
          <a:r>
            <a:rPr lang="en-US" dirty="0" smtClean="0">
              <a:solidFill>
                <a:schemeClr val="bg1"/>
              </a:solidFill>
            </a:rPr>
            <a:t>Policy &amp; Schemes</a:t>
          </a:r>
          <a:endParaRPr lang="en-US" dirty="0">
            <a:solidFill>
              <a:schemeClr val="bg1"/>
            </a:solidFill>
          </a:endParaRPr>
        </a:p>
      </dgm:t>
    </dgm:pt>
    <dgm:pt modelId="{C0872954-C0A9-47D2-898D-910A6CF27C89}" type="parTrans" cxnId="{1AD1FDA8-D67A-4969-93B1-30850DD2033C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0E7F20FC-01A5-42A6-ACBD-58E42442A333}" type="sibTrans" cxnId="{1AD1FDA8-D67A-4969-93B1-30850DD2033C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CCB26F61-7799-42FE-B896-F104718C9510}" type="pres">
      <dgm:prSet presAssocID="{F8E7B570-50A0-42C6-AF71-18E69D487385}" presName="composite" presStyleCnt="0">
        <dgm:presLayoutVars>
          <dgm:chMax val="3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3F2C238-9579-4926-ABB2-E3C00D5E4C41}" type="pres">
      <dgm:prSet presAssocID="{67067892-32E4-4C18-9A61-B1AA9CE2A40A}" presName="gear1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FFCB134-D223-40B9-93B5-3D2C641D73EE}" type="pres">
      <dgm:prSet presAssocID="{67067892-32E4-4C18-9A61-B1AA9CE2A40A}" presName="gear1srcNode" presStyleLbl="node1" presStyleIdx="0" presStyleCnt="3"/>
      <dgm:spPr/>
      <dgm:t>
        <a:bodyPr/>
        <a:lstStyle/>
        <a:p>
          <a:endParaRPr lang="en-US"/>
        </a:p>
      </dgm:t>
    </dgm:pt>
    <dgm:pt modelId="{53F9F99D-5E70-4BF6-AE73-39141FBA18D4}" type="pres">
      <dgm:prSet presAssocID="{67067892-32E4-4C18-9A61-B1AA9CE2A40A}" presName="gear1dstNode" presStyleLbl="node1" presStyleIdx="0" presStyleCnt="3"/>
      <dgm:spPr/>
      <dgm:t>
        <a:bodyPr/>
        <a:lstStyle/>
        <a:p>
          <a:endParaRPr lang="en-US"/>
        </a:p>
      </dgm:t>
    </dgm:pt>
    <dgm:pt modelId="{D1616C13-F764-46A0-8D7A-7543427E2D8F}" type="pres">
      <dgm:prSet presAssocID="{67067892-32E4-4C18-9A61-B1AA9CE2A40A}" presName="gear1ch" presStyleLbl="fgAcc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5349514-6B2F-4175-AA41-494FBA17F010}" type="pres">
      <dgm:prSet presAssocID="{2EE3A107-87AE-40D2-94C9-D70F4953429E}" presName="gear2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5706E32-5498-4E91-9595-17605551EA17}" type="pres">
      <dgm:prSet presAssocID="{2EE3A107-87AE-40D2-94C9-D70F4953429E}" presName="gear2srcNode" presStyleLbl="node1" presStyleIdx="1" presStyleCnt="3"/>
      <dgm:spPr/>
      <dgm:t>
        <a:bodyPr/>
        <a:lstStyle/>
        <a:p>
          <a:endParaRPr lang="en-US"/>
        </a:p>
      </dgm:t>
    </dgm:pt>
    <dgm:pt modelId="{D95D7E39-3DB3-4F40-AEB3-59ED3F26C1FF}" type="pres">
      <dgm:prSet presAssocID="{2EE3A107-87AE-40D2-94C9-D70F4953429E}" presName="gear2dstNode" presStyleLbl="node1" presStyleIdx="1" presStyleCnt="3"/>
      <dgm:spPr/>
      <dgm:t>
        <a:bodyPr/>
        <a:lstStyle/>
        <a:p>
          <a:endParaRPr lang="en-US"/>
        </a:p>
      </dgm:t>
    </dgm:pt>
    <dgm:pt modelId="{4D594480-2A12-41BD-AC34-7BC888519DEB}" type="pres">
      <dgm:prSet presAssocID="{2EE3A107-87AE-40D2-94C9-D70F4953429E}" presName="gear2ch" presStyleLbl="fgAcc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CDB90BD-C1B1-43D1-B525-768254380FAD}" type="pres">
      <dgm:prSet presAssocID="{0C5CE191-FF7D-4307-8363-AB862D258F8E}" presName="gear3" presStyleLbl="node1" presStyleIdx="2" presStyleCnt="3"/>
      <dgm:spPr/>
      <dgm:t>
        <a:bodyPr/>
        <a:lstStyle/>
        <a:p>
          <a:endParaRPr lang="en-US"/>
        </a:p>
      </dgm:t>
    </dgm:pt>
    <dgm:pt modelId="{444E15CE-5C7D-4571-9F7D-1C132AE888A3}" type="pres">
      <dgm:prSet presAssocID="{0C5CE191-FF7D-4307-8363-AB862D258F8E}" presName="gear3tx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4595D2A-424D-45EB-A469-1FA4D9CFC382}" type="pres">
      <dgm:prSet presAssocID="{0C5CE191-FF7D-4307-8363-AB862D258F8E}" presName="gear3srcNode" presStyleLbl="node1" presStyleIdx="2" presStyleCnt="3"/>
      <dgm:spPr/>
      <dgm:t>
        <a:bodyPr/>
        <a:lstStyle/>
        <a:p>
          <a:endParaRPr lang="en-US"/>
        </a:p>
      </dgm:t>
    </dgm:pt>
    <dgm:pt modelId="{2C544434-ABCC-4E02-A229-C7061254302F}" type="pres">
      <dgm:prSet presAssocID="{0C5CE191-FF7D-4307-8363-AB862D258F8E}" presName="gear3dstNode" presStyleLbl="node1" presStyleIdx="2" presStyleCnt="3"/>
      <dgm:spPr/>
      <dgm:t>
        <a:bodyPr/>
        <a:lstStyle/>
        <a:p>
          <a:endParaRPr lang="en-US"/>
        </a:p>
      </dgm:t>
    </dgm:pt>
    <dgm:pt modelId="{C25AA34C-79A8-4ABD-A90C-AE3A0DAE8808}" type="pres">
      <dgm:prSet presAssocID="{0C5CE191-FF7D-4307-8363-AB862D258F8E}" presName="gear3ch" presStyleLbl="fgAcc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4BC8CEE-FBFD-4228-93A9-09F74A3B2816}" type="pres">
      <dgm:prSet presAssocID="{84B9420F-887D-463B-B219-BC15DA3EFED7}" presName="connector1" presStyleLbl="sibTrans2D1" presStyleIdx="0" presStyleCnt="3"/>
      <dgm:spPr/>
      <dgm:t>
        <a:bodyPr/>
        <a:lstStyle/>
        <a:p>
          <a:endParaRPr lang="en-US"/>
        </a:p>
      </dgm:t>
    </dgm:pt>
    <dgm:pt modelId="{9D329C71-D1DB-4F95-8629-E67CB07F0F6A}" type="pres">
      <dgm:prSet presAssocID="{269545B1-373D-4876-9E50-B32D79BEDCC2}" presName="connector2" presStyleLbl="sibTrans2D1" presStyleIdx="1" presStyleCnt="3"/>
      <dgm:spPr/>
      <dgm:t>
        <a:bodyPr/>
        <a:lstStyle/>
        <a:p>
          <a:endParaRPr lang="en-US"/>
        </a:p>
      </dgm:t>
    </dgm:pt>
    <dgm:pt modelId="{5D55777D-B26C-4DCF-95AD-7AEF2AEF1690}" type="pres">
      <dgm:prSet presAssocID="{785D364B-AA01-4C78-A78E-83754BE31CEC}" presName="connector3" presStyleLbl="sibTrans2D1" presStyleIdx="2" presStyleCnt="3"/>
      <dgm:spPr/>
      <dgm:t>
        <a:bodyPr/>
        <a:lstStyle/>
        <a:p>
          <a:endParaRPr lang="en-US"/>
        </a:p>
      </dgm:t>
    </dgm:pt>
  </dgm:ptLst>
  <dgm:cxnLst>
    <dgm:cxn modelId="{DBCF5C4E-C576-49E7-AAE3-5F54D944A654}" type="presOf" srcId="{F8E7B570-50A0-42C6-AF71-18E69D487385}" destId="{CCB26F61-7799-42FE-B896-F104718C9510}" srcOrd="0" destOrd="0" presId="urn:microsoft.com/office/officeart/2005/8/layout/gear1"/>
    <dgm:cxn modelId="{C4CA457E-9B09-4C1D-B991-6BCE4D2B642D}" type="presOf" srcId="{2EE3A107-87AE-40D2-94C9-D70F4953429E}" destId="{F5706E32-5498-4E91-9595-17605551EA17}" srcOrd="1" destOrd="0" presId="urn:microsoft.com/office/officeart/2005/8/layout/gear1"/>
    <dgm:cxn modelId="{D0A64F2D-9301-4915-A0DA-E96A2539480D}" type="presOf" srcId="{67067892-32E4-4C18-9A61-B1AA9CE2A40A}" destId="{53F9F99D-5E70-4BF6-AE73-39141FBA18D4}" srcOrd="2" destOrd="0" presId="urn:microsoft.com/office/officeart/2005/8/layout/gear1"/>
    <dgm:cxn modelId="{B558D69C-F58A-457D-9D81-2142EE08298A}" srcId="{F8E7B570-50A0-42C6-AF71-18E69D487385}" destId="{67067892-32E4-4C18-9A61-B1AA9CE2A40A}" srcOrd="0" destOrd="0" parTransId="{1E678A45-B53A-4DCA-BBEA-17DEB9254E8B}" sibTransId="{84B9420F-887D-463B-B219-BC15DA3EFED7}"/>
    <dgm:cxn modelId="{917735C6-0A00-4444-A8B5-0B09DE6F3A1E}" type="presOf" srcId="{785D364B-AA01-4C78-A78E-83754BE31CEC}" destId="{5D55777D-B26C-4DCF-95AD-7AEF2AEF1690}" srcOrd="0" destOrd="0" presId="urn:microsoft.com/office/officeart/2005/8/layout/gear1"/>
    <dgm:cxn modelId="{D7E31A3B-A3C1-44C3-8D0E-C4512B0F37A4}" type="presOf" srcId="{0C5CE191-FF7D-4307-8363-AB862D258F8E}" destId="{2C544434-ABCC-4E02-A229-C7061254302F}" srcOrd="3" destOrd="0" presId="urn:microsoft.com/office/officeart/2005/8/layout/gear1"/>
    <dgm:cxn modelId="{4FEF83D1-08C1-41FA-92D5-B218AD49C1B4}" type="presOf" srcId="{0C5CE191-FF7D-4307-8363-AB862D258F8E}" destId="{2CDB90BD-C1B1-43D1-B525-768254380FAD}" srcOrd="0" destOrd="0" presId="urn:microsoft.com/office/officeart/2005/8/layout/gear1"/>
    <dgm:cxn modelId="{CC38B264-26D8-45C1-A0F9-CE222E01D5D9}" srcId="{F8E7B570-50A0-42C6-AF71-18E69D487385}" destId="{2EE3A107-87AE-40D2-94C9-D70F4953429E}" srcOrd="1" destOrd="0" parTransId="{5A37A87E-42FB-4831-885F-F0F4679E6E38}" sibTransId="{269545B1-373D-4876-9E50-B32D79BEDCC2}"/>
    <dgm:cxn modelId="{D2BC4153-3C0C-42AE-A400-C3116124DDE8}" type="presOf" srcId="{67067892-32E4-4C18-9A61-B1AA9CE2A40A}" destId="{9FFCB134-D223-40B9-93B5-3D2C641D73EE}" srcOrd="1" destOrd="0" presId="urn:microsoft.com/office/officeart/2005/8/layout/gear1"/>
    <dgm:cxn modelId="{4F662B6E-82DE-4DD4-A4F5-5E27518ED64F}" srcId="{F8E7B570-50A0-42C6-AF71-18E69D487385}" destId="{0C5CE191-FF7D-4307-8363-AB862D258F8E}" srcOrd="2" destOrd="0" parTransId="{85F29436-D327-4021-A98D-67B21952E286}" sibTransId="{785D364B-AA01-4C78-A78E-83754BE31CEC}"/>
    <dgm:cxn modelId="{97BC99AF-EAC8-4925-8A9A-319DC94816C2}" type="presOf" srcId="{2EE3A107-87AE-40D2-94C9-D70F4953429E}" destId="{D95D7E39-3DB3-4F40-AEB3-59ED3F26C1FF}" srcOrd="2" destOrd="0" presId="urn:microsoft.com/office/officeart/2005/8/layout/gear1"/>
    <dgm:cxn modelId="{1AF11BAE-1E6C-4EA8-A328-0C10FCC1D635}" type="presOf" srcId="{114D6A14-B41A-430E-B363-3179EB78E1CA}" destId="{C25AA34C-79A8-4ABD-A90C-AE3A0DAE8808}" srcOrd="0" destOrd="0" presId="urn:microsoft.com/office/officeart/2005/8/layout/gear1"/>
    <dgm:cxn modelId="{4A0EC9B5-F131-4704-B498-1001D4C254BA}" type="presOf" srcId="{67067892-32E4-4C18-9A61-B1AA9CE2A40A}" destId="{53F2C238-9579-4926-ABB2-E3C00D5E4C41}" srcOrd="0" destOrd="0" presId="urn:microsoft.com/office/officeart/2005/8/layout/gear1"/>
    <dgm:cxn modelId="{D767DB2B-62DF-49DB-A861-6C4A6637C639}" srcId="{67067892-32E4-4C18-9A61-B1AA9CE2A40A}" destId="{C381091A-D6AD-4949-AE4A-A340C012ED2D}" srcOrd="0" destOrd="0" parTransId="{F375479D-9DB9-4A39-8015-65758D808C00}" sibTransId="{95A31454-D37B-468C-865B-AA0EDD56898B}"/>
    <dgm:cxn modelId="{6596C91B-08AD-46B1-87F5-5E117788B749}" type="presOf" srcId="{269545B1-373D-4876-9E50-B32D79BEDCC2}" destId="{9D329C71-D1DB-4F95-8629-E67CB07F0F6A}" srcOrd="0" destOrd="0" presId="urn:microsoft.com/office/officeart/2005/8/layout/gear1"/>
    <dgm:cxn modelId="{25E16760-594C-4607-A8FC-623C94D7BFA6}" type="presOf" srcId="{84B9420F-887D-463B-B219-BC15DA3EFED7}" destId="{74BC8CEE-FBFD-4228-93A9-09F74A3B2816}" srcOrd="0" destOrd="0" presId="urn:microsoft.com/office/officeart/2005/8/layout/gear1"/>
    <dgm:cxn modelId="{8F96632A-DEA6-4269-9CC8-92579C5BACAA}" srcId="{2EE3A107-87AE-40D2-94C9-D70F4953429E}" destId="{2B6D8AC1-5B97-47A6-A362-37EFBB2ACA87}" srcOrd="0" destOrd="0" parTransId="{3CAED4FC-0555-43AC-8615-8A064FAEE071}" sibTransId="{F24A4851-5B37-4E9E-9622-DE6238029040}"/>
    <dgm:cxn modelId="{1AD1FDA8-D67A-4969-93B1-30850DD2033C}" srcId="{0C5CE191-FF7D-4307-8363-AB862D258F8E}" destId="{114D6A14-B41A-430E-B363-3179EB78E1CA}" srcOrd="0" destOrd="0" parTransId="{C0872954-C0A9-47D2-898D-910A6CF27C89}" sibTransId="{0E7F20FC-01A5-42A6-ACBD-58E42442A333}"/>
    <dgm:cxn modelId="{737B4859-2116-4362-87B4-7013DE07891E}" type="presOf" srcId="{C381091A-D6AD-4949-AE4A-A340C012ED2D}" destId="{D1616C13-F764-46A0-8D7A-7543427E2D8F}" srcOrd="0" destOrd="0" presId="urn:microsoft.com/office/officeart/2005/8/layout/gear1"/>
    <dgm:cxn modelId="{2291205E-9F9C-4B6A-8FF5-2D45FDD1D950}" type="presOf" srcId="{2EE3A107-87AE-40D2-94C9-D70F4953429E}" destId="{35349514-6B2F-4175-AA41-494FBA17F010}" srcOrd="0" destOrd="0" presId="urn:microsoft.com/office/officeart/2005/8/layout/gear1"/>
    <dgm:cxn modelId="{BF5505A2-28C4-4676-93A0-3F671051D8D3}" type="presOf" srcId="{2B6D8AC1-5B97-47A6-A362-37EFBB2ACA87}" destId="{4D594480-2A12-41BD-AC34-7BC888519DEB}" srcOrd="0" destOrd="0" presId="urn:microsoft.com/office/officeart/2005/8/layout/gear1"/>
    <dgm:cxn modelId="{BF6C6D97-7DA7-4B28-B221-142350D45337}" type="presOf" srcId="{0C5CE191-FF7D-4307-8363-AB862D258F8E}" destId="{444E15CE-5C7D-4571-9F7D-1C132AE888A3}" srcOrd="1" destOrd="0" presId="urn:microsoft.com/office/officeart/2005/8/layout/gear1"/>
    <dgm:cxn modelId="{8DB0B433-74E4-4592-8331-2B2C846DA2D4}" type="presOf" srcId="{0C5CE191-FF7D-4307-8363-AB862D258F8E}" destId="{D4595D2A-424D-45EB-A469-1FA4D9CFC382}" srcOrd="2" destOrd="0" presId="urn:microsoft.com/office/officeart/2005/8/layout/gear1"/>
    <dgm:cxn modelId="{0F5EC102-550A-4835-86A2-7AF13DDE8644}" type="presParOf" srcId="{CCB26F61-7799-42FE-B896-F104718C9510}" destId="{53F2C238-9579-4926-ABB2-E3C00D5E4C41}" srcOrd="0" destOrd="0" presId="urn:microsoft.com/office/officeart/2005/8/layout/gear1"/>
    <dgm:cxn modelId="{6F067543-0F79-4EC8-B029-B42DB501E322}" type="presParOf" srcId="{CCB26F61-7799-42FE-B896-F104718C9510}" destId="{9FFCB134-D223-40B9-93B5-3D2C641D73EE}" srcOrd="1" destOrd="0" presId="urn:microsoft.com/office/officeart/2005/8/layout/gear1"/>
    <dgm:cxn modelId="{347D6FFC-74C1-4B86-A62F-033803CCF423}" type="presParOf" srcId="{CCB26F61-7799-42FE-B896-F104718C9510}" destId="{53F9F99D-5E70-4BF6-AE73-39141FBA18D4}" srcOrd="2" destOrd="0" presId="urn:microsoft.com/office/officeart/2005/8/layout/gear1"/>
    <dgm:cxn modelId="{FCED1C2F-CE76-4CE3-BC31-E399DC2FBC01}" type="presParOf" srcId="{CCB26F61-7799-42FE-B896-F104718C9510}" destId="{D1616C13-F764-46A0-8D7A-7543427E2D8F}" srcOrd="3" destOrd="0" presId="urn:microsoft.com/office/officeart/2005/8/layout/gear1"/>
    <dgm:cxn modelId="{D947E056-28D1-4525-B3E8-5AF78F91BAC7}" type="presParOf" srcId="{CCB26F61-7799-42FE-B896-F104718C9510}" destId="{35349514-6B2F-4175-AA41-494FBA17F010}" srcOrd="4" destOrd="0" presId="urn:microsoft.com/office/officeart/2005/8/layout/gear1"/>
    <dgm:cxn modelId="{BEBE7C77-28ED-4C69-9893-B8C20BF4D457}" type="presParOf" srcId="{CCB26F61-7799-42FE-B896-F104718C9510}" destId="{F5706E32-5498-4E91-9595-17605551EA17}" srcOrd="5" destOrd="0" presId="urn:microsoft.com/office/officeart/2005/8/layout/gear1"/>
    <dgm:cxn modelId="{C9EEB04A-45C6-447D-BA23-459E1822F9C5}" type="presParOf" srcId="{CCB26F61-7799-42FE-B896-F104718C9510}" destId="{D95D7E39-3DB3-4F40-AEB3-59ED3F26C1FF}" srcOrd="6" destOrd="0" presId="urn:microsoft.com/office/officeart/2005/8/layout/gear1"/>
    <dgm:cxn modelId="{8EB79A91-8CC4-4ED4-8938-D9732A18B62C}" type="presParOf" srcId="{CCB26F61-7799-42FE-B896-F104718C9510}" destId="{4D594480-2A12-41BD-AC34-7BC888519DEB}" srcOrd="7" destOrd="0" presId="urn:microsoft.com/office/officeart/2005/8/layout/gear1"/>
    <dgm:cxn modelId="{7151B39F-0EEA-4C35-8F81-64E33DE544B5}" type="presParOf" srcId="{CCB26F61-7799-42FE-B896-F104718C9510}" destId="{2CDB90BD-C1B1-43D1-B525-768254380FAD}" srcOrd="8" destOrd="0" presId="urn:microsoft.com/office/officeart/2005/8/layout/gear1"/>
    <dgm:cxn modelId="{D22633B8-F9AB-4989-91D3-8385DC80B674}" type="presParOf" srcId="{CCB26F61-7799-42FE-B896-F104718C9510}" destId="{444E15CE-5C7D-4571-9F7D-1C132AE888A3}" srcOrd="9" destOrd="0" presId="urn:microsoft.com/office/officeart/2005/8/layout/gear1"/>
    <dgm:cxn modelId="{67E7C3FD-D435-4775-9E0A-B1D8F345C55D}" type="presParOf" srcId="{CCB26F61-7799-42FE-B896-F104718C9510}" destId="{D4595D2A-424D-45EB-A469-1FA4D9CFC382}" srcOrd="10" destOrd="0" presId="urn:microsoft.com/office/officeart/2005/8/layout/gear1"/>
    <dgm:cxn modelId="{EE53CBD7-C8CE-4B8C-AC11-CFBCBDA06AA3}" type="presParOf" srcId="{CCB26F61-7799-42FE-B896-F104718C9510}" destId="{2C544434-ABCC-4E02-A229-C7061254302F}" srcOrd="11" destOrd="0" presId="urn:microsoft.com/office/officeart/2005/8/layout/gear1"/>
    <dgm:cxn modelId="{1DB9C888-5668-4579-BF77-805633778A35}" type="presParOf" srcId="{CCB26F61-7799-42FE-B896-F104718C9510}" destId="{C25AA34C-79A8-4ABD-A90C-AE3A0DAE8808}" srcOrd="12" destOrd="0" presId="urn:microsoft.com/office/officeart/2005/8/layout/gear1"/>
    <dgm:cxn modelId="{C8B12C0C-BCC7-4719-B341-DF2C929E0AA4}" type="presParOf" srcId="{CCB26F61-7799-42FE-B896-F104718C9510}" destId="{74BC8CEE-FBFD-4228-93A9-09F74A3B2816}" srcOrd="13" destOrd="0" presId="urn:microsoft.com/office/officeart/2005/8/layout/gear1"/>
    <dgm:cxn modelId="{B152004A-D7A0-4123-AFE6-87C864F4FE2D}" type="presParOf" srcId="{CCB26F61-7799-42FE-B896-F104718C9510}" destId="{9D329C71-D1DB-4F95-8629-E67CB07F0F6A}" srcOrd="14" destOrd="0" presId="urn:microsoft.com/office/officeart/2005/8/layout/gear1"/>
    <dgm:cxn modelId="{8DEA774B-8494-4C02-AF95-52A9E70A846D}" type="presParOf" srcId="{CCB26F61-7799-42FE-B896-F104718C9510}" destId="{5D55777D-B26C-4DCF-95AD-7AEF2AEF1690}" srcOrd="15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B97D75CE-E4E6-4E79-BFFC-E8386D4ECAD3}" type="doc">
      <dgm:prSet loTypeId="urn:microsoft.com/office/officeart/2008/layout/BendingPictureCaption" loCatId="picture" qsTypeId="urn:microsoft.com/office/officeart/2005/8/quickstyle/simple2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A6D40319-C9D2-462A-9A75-2671C6C3E862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US,EU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D6BBA4CA-0F78-43E1-BD76-81539C521007}" type="parTrans" cxnId="{2A9ACF0E-891A-4BBE-A461-8A66A8C4712D}">
      <dgm:prSet/>
      <dgm:spPr/>
      <dgm:t>
        <a:bodyPr/>
        <a:lstStyle/>
        <a:p>
          <a:endParaRPr lang="en-US"/>
        </a:p>
      </dgm:t>
    </dgm:pt>
    <dgm:pt modelId="{D688E38D-BE9F-4EAC-9B5A-A3E9B789347A}" type="sibTrans" cxnId="{2A9ACF0E-891A-4BBE-A461-8A66A8C4712D}">
      <dgm:prSet/>
      <dgm:spPr/>
      <dgm:t>
        <a:bodyPr/>
        <a:lstStyle/>
        <a:p>
          <a:endParaRPr lang="en-US"/>
        </a:p>
      </dgm:t>
    </dgm:pt>
    <dgm:pt modelId="{1B24E11F-045B-4403-9CA7-133BD8D8BA51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China, Japan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D8056975-EE2B-4FFA-9791-9EFDE318BC7E}" type="parTrans" cxnId="{AC76042F-90D8-4ACB-AB49-1D7473964BF1}">
      <dgm:prSet/>
      <dgm:spPr/>
      <dgm:t>
        <a:bodyPr/>
        <a:lstStyle/>
        <a:p>
          <a:endParaRPr lang="en-US"/>
        </a:p>
      </dgm:t>
    </dgm:pt>
    <dgm:pt modelId="{D33099CE-CF18-4898-996D-E37366657398}" type="sibTrans" cxnId="{AC76042F-90D8-4ACB-AB49-1D7473964BF1}">
      <dgm:prSet/>
      <dgm:spPr/>
      <dgm:t>
        <a:bodyPr/>
        <a:lstStyle/>
        <a:p>
          <a:endParaRPr lang="en-US"/>
        </a:p>
      </dgm:t>
    </dgm:pt>
    <dgm:pt modelId="{87B2F130-B8EA-4CA7-829A-E7D1C799CEFA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SAARC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A7F6CC3B-C1D4-4970-B98F-C825C40B71E0}" type="parTrans" cxnId="{2963B079-D90D-4E5A-A649-AC74344FB835}">
      <dgm:prSet/>
      <dgm:spPr/>
      <dgm:t>
        <a:bodyPr/>
        <a:lstStyle/>
        <a:p>
          <a:endParaRPr lang="en-US"/>
        </a:p>
      </dgm:t>
    </dgm:pt>
    <dgm:pt modelId="{F98517A6-4153-4960-ABF6-29110AAB9491}" type="sibTrans" cxnId="{2963B079-D90D-4E5A-A649-AC74344FB835}">
      <dgm:prSet/>
      <dgm:spPr/>
      <dgm:t>
        <a:bodyPr/>
        <a:lstStyle/>
        <a:p>
          <a:endParaRPr lang="en-US"/>
        </a:p>
      </dgm:t>
    </dgm:pt>
    <dgm:pt modelId="{4F04BE4F-0952-4D79-9196-982329D73D80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ASEAN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D36F9147-C9C4-40F7-8493-FC7307C0271A}" type="parTrans" cxnId="{0F3ADDAF-95D0-4381-8E81-E3654C065074}">
      <dgm:prSet/>
      <dgm:spPr/>
      <dgm:t>
        <a:bodyPr/>
        <a:lstStyle/>
        <a:p>
          <a:endParaRPr lang="en-US"/>
        </a:p>
      </dgm:t>
    </dgm:pt>
    <dgm:pt modelId="{D1934442-1A7B-4116-A21B-AB3A65DC7DDC}" type="sibTrans" cxnId="{0F3ADDAF-95D0-4381-8E81-E3654C065074}">
      <dgm:prSet/>
      <dgm:spPr/>
      <dgm:t>
        <a:bodyPr/>
        <a:lstStyle/>
        <a:p>
          <a:endParaRPr lang="en-US"/>
        </a:p>
      </dgm:t>
    </dgm:pt>
    <dgm:pt modelId="{D2277155-7CD8-429E-92A3-070BC4B6FFC1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WANA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F1389F76-9F93-4BB3-B94A-2F557DEF798D}" type="parTrans" cxnId="{B2314E83-02A6-48B3-98A0-873197243BDB}">
      <dgm:prSet/>
      <dgm:spPr/>
      <dgm:t>
        <a:bodyPr/>
        <a:lstStyle/>
        <a:p>
          <a:endParaRPr lang="en-US"/>
        </a:p>
      </dgm:t>
    </dgm:pt>
    <dgm:pt modelId="{0410E843-5572-499C-9D1B-7DD8CCC882DE}" type="sibTrans" cxnId="{B2314E83-02A6-48B3-98A0-873197243BDB}">
      <dgm:prSet/>
      <dgm:spPr/>
      <dgm:t>
        <a:bodyPr/>
        <a:lstStyle/>
        <a:p>
          <a:endParaRPr lang="en-US"/>
        </a:p>
      </dgm:t>
    </dgm:pt>
    <dgm:pt modelId="{FB211FEA-9930-4344-B443-29A47751D272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LAC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02D77F47-4E38-4C62-84C0-26A3FE82324B}" type="parTrans" cxnId="{BDFEB9D8-00A2-4020-8E5D-94637DC44269}">
      <dgm:prSet/>
      <dgm:spPr/>
      <dgm:t>
        <a:bodyPr/>
        <a:lstStyle/>
        <a:p>
          <a:endParaRPr lang="en-US"/>
        </a:p>
      </dgm:t>
    </dgm:pt>
    <dgm:pt modelId="{DB21140F-5AC5-42CC-926E-73EC59F1E1DF}" type="sibTrans" cxnId="{BDFEB9D8-00A2-4020-8E5D-94637DC44269}">
      <dgm:prSet/>
      <dgm:spPr/>
      <dgm:t>
        <a:bodyPr/>
        <a:lstStyle/>
        <a:p>
          <a:endParaRPr lang="en-US"/>
        </a:p>
      </dgm:t>
    </dgm:pt>
    <dgm:pt modelId="{530279CD-E206-4844-9E3E-2250A670F535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Russia, CIS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FA89BC8B-A27B-4DC3-8E22-AF290CE3FCD7}" type="parTrans" cxnId="{4D9DB205-8C28-440D-BFD7-3AD4DEF62FC6}">
      <dgm:prSet/>
      <dgm:spPr/>
      <dgm:t>
        <a:bodyPr/>
        <a:lstStyle/>
        <a:p>
          <a:endParaRPr lang="en-US"/>
        </a:p>
      </dgm:t>
    </dgm:pt>
    <dgm:pt modelId="{A7BF79FD-F29C-4B95-8831-B256699608B9}" type="sibTrans" cxnId="{4D9DB205-8C28-440D-BFD7-3AD4DEF62FC6}">
      <dgm:prSet/>
      <dgm:spPr/>
      <dgm:t>
        <a:bodyPr/>
        <a:lstStyle/>
        <a:p>
          <a:endParaRPr lang="en-US"/>
        </a:p>
      </dgm:t>
    </dgm:pt>
    <dgm:pt modelId="{3CF34ADD-2DF3-4721-B8A3-43F7D7EEA033}">
      <dgm:prSet phldrT="[Text]"/>
      <dgm:spPr/>
      <dgm:t>
        <a:bodyPr/>
        <a:lstStyle/>
        <a:p>
          <a:r>
            <a:rPr lang="en-US" smtClean="0">
              <a:latin typeface="Franklin Gothic Medium Cond" panose="020B0606030402020204" pitchFamily="34" charset="0"/>
            </a:rPr>
            <a:t>Africa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074F8925-71E8-4E9C-A49A-1103CE214A9A}" type="parTrans" cxnId="{AC8B0361-10D1-4AC8-B499-6A2016F0226C}">
      <dgm:prSet/>
      <dgm:spPr/>
      <dgm:t>
        <a:bodyPr/>
        <a:lstStyle/>
        <a:p>
          <a:endParaRPr lang="en-US"/>
        </a:p>
      </dgm:t>
    </dgm:pt>
    <dgm:pt modelId="{728C8E71-E233-4C25-AEC8-ED701E8489E1}" type="sibTrans" cxnId="{AC8B0361-10D1-4AC8-B499-6A2016F0226C}">
      <dgm:prSet/>
      <dgm:spPr/>
      <dgm:t>
        <a:bodyPr/>
        <a:lstStyle/>
        <a:p>
          <a:endParaRPr lang="en-US"/>
        </a:p>
      </dgm:t>
    </dgm:pt>
    <dgm:pt modelId="{EA809EA0-E7A2-424B-8DE3-289A1C1A05E4}" type="pres">
      <dgm:prSet presAssocID="{B97D75CE-E4E6-4E79-BFFC-E8386D4ECAD3}" presName="diagram" presStyleCnt="0">
        <dgm:presLayoutVars>
          <dgm:dir/>
        </dgm:presLayoutVars>
      </dgm:prSet>
      <dgm:spPr/>
      <dgm:t>
        <a:bodyPr/>
        <a:lstStyle/>
        <a:p>
          <a:endParaRPr lang="en-US"/>
        </a:p>
      </dgm:t>
    </dgm:pt>
    <dgm:pt modelId="{F064B035-9B20-4AF4-9218-D4D424EDEC20}" type="pres">
      <dgm:prSet presAssocID="{A6D40319-C9D2-462A-9A75-2671C6C3E862}" presName="composite" presStyleCnt="0"/>
      <dgm:spPr/>
      <dgm:t>
        <a:bodyPr/>
        <a:lstStyle/>
        <a:p>
          <a:endParaRPr lang="en-US"/>
        </a:p>
      </dgm:t>
    </dgm:pt>
    <dgm:pt modelId="{F3FF1969-8B6D-4FBF-BE7B-06F9FE8F8120}" type="pres">
      <dgm:prSet presAssocID="{A6D40319-C9D2-462A-9A75-2671C6C3E862}" presName="Image" presStyleLbl="bgShp" presStyleIdx="0" presStyleCnt="8"/>
      <dgm:spPr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CD4FFF34-2D75-4377-A792-65569EEA51AB}" type="pres">
      <dgm:prSet presAssocID="{A6D40319-C9D2-462A-9A75-2671C6C3E862}" presName="Parent" presStyleLbl="node0" presStyleIdx="0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114F950-D520-46DA-A0EB-A51BACA44383}" type="pres">
      <dgm:prSet presAssocID="{D688E38D-BE9F-4EAC-9B5A-A3E9B789347A}" presName="sibTrans" presStyleCnt="0"/>
      <dgm:spPr/>
      <dgm:t>
        <a:bodyPr/>
        <a:lstStyle/>
        <a:p>
          <a:endParaRPr lang="en-US"/>
        </a:p>
      </dgm:t>
    </dgm:pt>
    <dgm:pt modelId="{07B323F6-C1CB-4A57-A746-586EAD1525C0}" type="pres">
      <dgm:prSet presAssocID="{87B2F130-B8EA-4CA7-829A-E7D1C799CEFA}" presName="composite" presStyleCnt="0"/>
      <dgm:spPr/>
      <dgm:t>
        <a:bodyPr/>
        <a:lstStyle/>
        <a:p>
          <a:endParaRPr lang="en-US"/>
        </a:p>
      </dgm:t>
    </dgm:pt>
    <dgm:pt modelId="{2D194E85-5E24-44FE-9077-56051D8D316B}" type="pres">
      <dgm:prSet presAssocID="{87B2F130-B8EA-4CA7-829A-E7D1C799CEFA}" presName="Image" presStyleLbl="bgShp" presStyleIdx="1" presStyleCnt="8"/>
      <dgm:spPr>
        <a:blipFill rotWithShape="1"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54D40691-F3DD-48E6-91A0-B4CE2ACA84A7}" type="pres">
      <dgm:prSet presAssocID="{87B2F130-B8EA-4CA7-829A-E7D1C799CEFA}" presName="Parent" presStyleLbl="node0" presStyleIdx="1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4B92C8F-6675-4352-A373-7598C8FBCE48}" type="pres">
      <dgm:prSet presAssocID="{F98517A6-4153-4960-ABF6-29110AAB9491}" presName="sibTrans" presStyleCnt="0"/>
      <dgm:spPr/>
      <dgm:t>
        <a:bodyPr/>
        <a:lstStyle/>
        <a:p>
          <a:endParaRPr lang="en-US"/>
        </a:p>
      </dgm:t>
    </dgm:pt>
    <dgm:pt modelId="{755FC3C0-81B7-418C-B534-AD118A3D52F5}" type="pres">
      <dgm:prSet presAssocID="{4F04BE4F-0952-4D79-9196-982329D73D80}" presName="composite" presStyleCnt="0"/>
      <dgm:spPr/>
      <dgm:t>
        <a:bodyPr/>
        <a:lstStyle/>
        <a:p>
          <a:endParaRPr lang="en-US"/>
        </a:p>
      </dgm:t>
    </dgm:pt>
    <dgm:pt modelId="{724F078D-0DB9-47AA-8B95-7A5FB945B92D}" type="pres">
      <dgm:prSet presAssocID="{4F04BE4F-0952-4D79-9196-982329D73D80}" presName="Image" presStyleLbl="bgShp" presStyleIdx="2" presStyleCnt="8"/>
      <dgm:spPr>
        <a:blipFill rotWithShape="1"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55844B29-3120-439E-A352-FBFD281D4B33}" type="pres">
      <dgm:prSet presAssocID="{4F04BE4F-0952-4D79-9196-982329D73D80}" presName="Parent" presStyleLbl="node0" presStyleIdx="2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1FE125E-C350-4E04-8448-D9CA002E1FD2}" type="pres">
      <dgm:prSet presAssocID="{D1934442-1A7B-4116-A21B-AB3A65DC7DDC}" presName="sibTrans" presStyleCnt="0"/>
      <dgm:spPr/>
      <dgm:t>
        <a:bodyPr/>
        <a:lstStyle/>
        <a:p>
          <a:endParaRPr lang="en-US"/>
        </a:p>
      </dgm:t>
    </dgm:pt>
    <dgm:pt modelId="{71E744AF-43CA-4825-A053-C92CC972D803}" type="pres">
      <dgm:prSet presAssocID="{1B24E11F-045B-4403-9CA7-133BD8D8BA51}" presName="composite" presStyleCnt="0"/>
      <dgm:spPr/>
      <dgm:t>
        <a:bodyPr/>
        <a:lstStyle/>
        <a:p>
          <a:endParaRPr lang="en-US"/>
        </a:p>
      </dgm:t>
    </dgm:pt>
    <dgm:pt modelId="{D2F44280-A7F0-4AD9-AD5D-D096A6760FD5}" type="pres">
      <dgm:prSet presAssocID="{1B24E11F-045B-4403-9CA7-133BD8D8BA51}" presName="Image" presStyleLbl="bgShp" presStyleIdx="3" presStyleCnt="8"/>
      <dgm:spPr>
        <a:blipFill rotWithShape="1">
          <a:blip xmlns:r="http://schemas.openxmlformats.org/officeDocument/2006/relationships"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ABC80421-8623-4D0E-A177-336648430EDE}" type="pres">
      <dgm:prSet presAssocID="{1B24E11F-045B-4403-9CA7-133BD8D8BA51}" presName="Parent" presStyleLbl="node0" presStyleIdx="3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432EAE1-BD7F-4447-A139-BCA8A66F11A4}" type="pres">
      <dgm:prSet presAssocID="{D33099CE-CF18-4898-996D-E37366657398}" presName="sibTrans" presStyleCnt="0"/>
      <dgm:spPr/>
      <dgm:t>
        <a:bodyPr/>
        <a:lstStyle/>
        <a:p>
          <a:endParaRPr lang="en-US"/>
        </a:p>
      </dgm:t>
    </dgm:pt>
    <dgm:pt modelId="{1AC0CD6E-22EE-416A-828A-3370DB8C1623}" type="pres">
      <dgm:prSet presAssocID="{530279CD-E206-4844-9E3E-2250A670F535}" presName="composite" presStyleCnt="0"/>
      <dgm:spPr/>
      <dgm:t>
        <a:bodyPr/>
        <a:lstStyle/>
        <a:p>
          <a:endParaRPr lang="en-US"/>
        </a:p>
      </dgm:t>
    </dgm:pt>
    <dgm:pt modelId="{EE0E96EB-ADEB-4290-9DA6-66033D3C480C}" type="pres">
      <dgm:prSet presAssocID="{530279CD-E206-4844-9E3E-2250A670F535}" presName="Image" presStyleLbl="bgShp" presStyleIdx="4" presStyleCnt="8"/>
      <dgm:spPr>
        <a:blipFill rotWithShape="1">
          <a:blip xmlns:r="http://schemas.openxmlformats.org/officeDocument/2006/relationships"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A2C62E17-5516-455F-9B56-E901C6E32E7E}" type="pres">
      <dgm:prSet presAssocID="{530279CD-E206-4844-9E3E-2250A670F535}" presName="Parent" presStyleLbl="node0" presStyleIdx="4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C16C015-E100-4FE3-8058-F202F4B2E80D}" type="pres">
      <dgm:prSet presAssocID="{A7BF79FD-F29C-4B95-8831-B256699608B9}" presName="sibTrans" presStyleCnt="0"/>
      <dgm:spPr/>
      <dgm:t>
        <a:bodyPr/>
        <a:lstStyle/>
        <a:p>
          <a:endParaRPr lang="en-US"/>
        </a:p>
      </dgm:t>
    </dgm:pt>
    <dgm:pt modelId="{D4B55366-33C9-4B1B-93D0-0ED5B9FEEB28}" type="pres">
      <dgm:prSet presAssocID="{D2277155-7CD8-429E-92A3-070BC4B6FFC1}" presName="composite" presStyleCnt="0"/>
      <dgm:spPr/>
      <dgm:t>
        <a:bodyPr/>
        <a:lstStyle/>
        <a:p>
          <a:endParaRPr lang="en-US"/>
        </a:p>
      </dgm:t>
    </dgm:pt>
    <dgm:pt modelId="{582DDB7F-B05F-4C23-807F-7F2F2A06D706}" type="pres">
      <dgm:prSet presAssocID="{D2277155-7CD8-429E-92A3-070BC4B6FFC1}" presName="Image" presStyleLbl="bgShp" presStyleIdx="5" presStyleCnt="8"/>
      <dgm:spPr>
        <a:blipFill rotWithShape="1">
          <a:blip xmlns:r="http://schemas.openxmlformats.org/officeDocument/2006/relationships"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8B1675EE-BED2-4EF3-9568-5B0853C51342}" type="pres">
      <dgm:prSet presAssocID="{D2277155-7CD8-429E-92A3-070BC4B6FFC1}" presName="Parent" presStyleLbl="node0" presStyleIdx="5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50FBE20-A621-4750-9AA4-2C32E76DF8C8}" type="pres">
      <dgm:prSet presAssocID="{0410E843-5572-499C-9D1B-7DD8CCC882DE}" presName="sibTrans" presStyleCnt="0"/>
      <dgm:spPr/>
      <dgm:t>
        <a:bodyPr/>
        <a:lstStyle/>
        <a:p>
          <a:endParaRPr lang="en-US"/>
        </a:p>
      </dgm:t>
    </dgm:pt>
    <dgm:pt modelId="{115054C6-6FF3-4694-8565-E86FDE7EEB26}" type="pres">
      <dgm:prSet presAssocID="{3CF34ADD-2DF3-4721-B8A3-43F7D7EEA033}" presName="composite" presStyleCnt="0"/>
      <dgm:spPr/>
      <dgm:t>
        <a:bodyPr/>
        <a:lstStyle/>
        <a:p>
          <a:endParaRPr lang="en-US"/>
        </a:p>
      </dgm:t>
    </dgm:pt>
    <dgm:pt modelId="{094B13C2-7413-4FA8-9B85-9F5467AC3992}" type="pres">
      <dgm:prSet presAssocID="{3CF34ADD-2DF3-4721-B8A3-43F7D7EEA033}" presName="Image" presStyleLbl="bgShp" presStyleIdx="6" presStyleCnt="8"/>
      <dgm:spPr>
        <a:blipFill rotWithShape="1">
          <a:blip xmlns:r="http://schemas.openxmlformats.org/officeDocument/2006/relationships"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E2476A07-DBB3-4123-836F-FD94842550FA}" type="pres">
      <dgm:prSet presAssocID="{3CF34ADD-2DF3-4721-B8A3-43F7D7EEA033}" presName="Parent" presStyleLbl="node0" presStyleIdx="6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1ACC544-7DF9-4CA0-A50E-0376121A78EC}" type="pres">
      <dgm:prSet presAssocID="{728C8E71-E233-4C25-AEC8-ED701E8489E1}" presName="sibTrans" presStyleCnt="0"/>
      <dgm:spPr/>
      <dgm:t>
        <a:bodyPr/>
        <a:lstStyle/>
        <a:p>
          <a:endParaRPr lang="en-US"/>
        </a:p>
      </dgm:t>
    </dgm:pt>
    <dgm:pt modelId="{784450F5-ED80-463F-BF22-0CEDF6068E83}" type="pres">
      <dgm:prSet presAssocID="{FB211FEA-9930-4344-B443-29A47751D272}" presName="composite" presStyleCnt="0"/>
      <dgm:spPr/>
      <dgm:t>
        <a:bodyPr/>
        <a:lstStyle/>
        <a:p>
          <a:endParaRPr lang="en-US"/>
        </a:p>
      </dgm:t>
    </dgm:pt>
    <dgm:pt modelId="{119F6272-C406-4015-8B33-22801C564687}" type="pres">
      <dgm:prSet presAssocID="{FB211FEA-9930-4344-B443-29A47751D272}" presName="Image" presStyleLbl="bgShp" presStyleIdx="7" presStyleCnt="8"/>
      <dgm:spPr>
        <a:blipFill rotWithShape="1">
          <a:blip xmlns:r="http://schemas.openxmlformats.org/officeDocument/2006/relationships"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5B19C8F6-DD52-4307-A8CE-4F173E2DE0AD}" type="pres">
      <dgm:prSet presAssocID="{FB211FEA-9930-4344-B443-29A47751D272}" presName="Parent" presStyleLbl="node0" presStyleIdx="7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F3ADDAF-95D0-4381-8E81-E3654C065074}" srcId="{B97D75CE-E4E6-4E79-BFFC-E8386D4ECAD3}" destId="{4F04BE4F-0952-4D79-9196-982329D73D80}" srcOrd="2" destOrd="0" parTransId="{D36F9147-C9C4-40F7-8493-FC7307C0271A}" sibTransId="{D1934442-1A7B-4116-A21B-AB3A65DC7DDC}"/>
    <dgm:cxn modelId="{7F93D92E-0CFC-49EB-B847-3EED7DBCD931}" type="presOf" srcId="{1B24E11F-045B-4403-9CA7-133BD8D8BA51}" destId="{ABC80421-8623-4D0E-A177-336648430EDE}" srcOrd="0" destOrd="0" presId="urn:microsoft.com/office/officeart/2008/layout/BendingPictureCaption"/>
    <dgm:cxn modelId="{92BEF332-4E7A-4395-A938-A83C76EE4B96}" type="presOf" srcId="{4F04BE4F-0952-4D79-9196-982329D73D80}" destId="{55844B29-3120-439E-A352-FBFD281D4B33}" srcOrd="0" destOrd="0" presId="urn:microsoft.com/office/officeart/2008/layout/BendingPictureCaption"/>
    <dgm:cxn modelId="{BDFEB9D8-00A2-4020-8E5D-94637DC44269}" srcId="{B97D75CE-E4E6-4E79-BFFC-E8386D4ECAD3}" destId="{FB211FEA-9930-4344-B443-29A47751D272}" srcOrd="7" destOrd="0" parTransId="{02D77F47-4E38-4C62-84C0-26A3FE82324B}" sibTransId="{DB21140F-5AC5-42CC-926E-73EC59F1E1DF}"/>
    <dgm:cxn modelId="{B8DA5293-D460-470B-B21B-7BB703A0CAAA}" type="presOf" srcId="{D2277155-7CD8-429E-92A3-070BC4B6FFC1}" destId="{8B1675EE-BED2-4EF3-9568-5B0853C51342}" srcOrd="0" destOrd="0" presId="urn:microsoft.com/office/officeart/2008/layout/BendingPictureCaption"/>
    <dgm:cxn modelId="{25E8C3E2-D424-4FAF-A430-42D8141F22A7}" type="presOf" srcId="{3CF34ADD-2DF3-4721-B8A3-43F7D7EEA033}" destId="{E2476A07-DBB3-4123-836F-FD94842550FA}" srcOrd="0" destOrd="0" presId="urn:microsoft.com/office/officeart/2008/layout/BendingPictureCaption"/>
    <dgm:cxn modelId="{2A9ACF0E-891A-4BBE-A461-8A66A8C4712D}" srcId="{B97D75CE-E4E6-4E79-BFFC-E8386D4ECAD3}" destId="{A6D40319-C9D2-462A-9A75-2671C6C3E862}" srcOrd="0" destOrd="0" parTransId="{D6BBA4CA-0F78-43E1-BD76-81539C521007}" sibTransId="{D688E38D-BE9F-4EAC-9B5A-A3E9B789347A}"/>
    <dgm:cxn modelId="{4D9DB205-8C28-440D-BFD7-3AD4DEF62FC6}" srcId="{B97D75CE-E4E6-4E79-BFFC-E8386D4ECAD3}" destId="{530279CD-E206-4844-9E3E-2250A670F535}" srcOrd="4" destOrd="0" parTransId="{FA89BC8B-A27B-4DC3-8E22-AF290CE3FCD7}" sibTransId="{A7BF79FD-F29C-4B95-8831-B256699608B9}"/>
    <dgm:cxn modelId="{5F855150-C5D8-4911-8DD5-E5AC407CE06A}" type="presOf" srcId="{A6D40319-C9D2-462A-9A75-2671C6C3E862}" destId="{CD4FFF34-2D75-4377-A792-65569EEA51AB}" srcOrd="0" destOrd="0" presId="urn:microsoft.com/office/officeart/2008/layout/BendingPictureCaption"/>
    <dgm:cxn modelId="{A41CF5D6-4A45-4B8E-8CDB-EAC11DF6A398}" type="presOf" srcId="{530279CD-E206-4844-9E3E-2250A670F535}" destId="{A2C62E17-5516-455F-9B56-E901C6E32E7E}" srcOrd="0" destOrd="0" presId="urn:microsoft.com/office/officeart/2008/layout/BendingPictureCaption"/>
    <dgm:cxn modelId="{AC8B0361-10D1-4AC8-B499-6A2016F0226C}" srcId="{B97D75CE-E4E6-4E79-BFFC-E8386D4ECAD3}" destId="{3CF34ADD-2DF3-4721-B8A3-43F7D7EEA033}" srcOrd="6" destOrd="0" parTransId="{074F8925-71E8-4E9C-A49A-1103CE214A9A}" sibTransId="{728C8E71-E233-4C25-AEC8-ED701E8489E1}"/>
    <dgm:cxn modelId="{B2314E83-02A6-48B3-98A0-873197243BDB}" srcId="{B97D75CE-E4E6-4E79-BFFC-E8386D4ECAD3}" destId="{D2277155-7CD8-429E-92A3-070BC4B6FFC1}" srcOrd="5" destOrd="0" parTransId="{F1389F76-9F93-4BB3-B94A-2F557DEF798D}" sibTransId="{0410E843-5572-499C-9D1B-7DD8CCC882DE}"/>
    <dgm:cxn modelId="{AC76042F-90D8-4ACB-AB49-1D7473964BF1}" srcId="{B97D75CE-E4E6-4E79-BFFC-E8386D4ECAD3}" destId="{1B24E11F-045B-4403-9CA7-133BD8D8BA51}" srcOrd="3" destOrd="0" parTransId="{D8056975-EE2B-4FFA-9791-9EFDE318BC7E}" sibTransId="{D33099CE-CF18-4898-996D-E37366657398}"/>
    <dgm:cxn modelId="{5D62297C-A6A2-41A5-BBC1-D3DC8CAC5FCD}" type="presOf" srcId="{87B2F130-B8EA-4CA7-829A-E7D1C799CEFA}" destId="{54D40691-F3DD-48E6-91A0-B4CE2ACA84A7}" srcOrd="0" destOrd="0" presId="urn:microsoft.com/office/officeart/2008/layout/BendingPictureCaption"/>
    <dgm:cxn modelId="{48256250-EE7A-4CA8-BA0B-DA0FB164E949}" type="presOf" srcId="{B97D75CE-E4E6-4E79-BFFC-E8386D4ECAD3}" destId="{EA809EA0-E7A2-424B-8DE3-289A1C1A05E4}" srcOrd="0" destOrd="0" presId="urn:microsoft.com/office/officeart/2008/layout/BendingPictureCaption"/>
    <dgm:cxn modelId="{9D513816-208C-4EAD-9D29-F962EDB15527}" type="presOf" srcId="{FB211FEA-9930-4344-B443-29A47751D272}" destId="{5B19C8F6-DD52-4307-A8CE-4F173E2DE0AD}" srcOrd="0" destOrd="0" presId="urn:microsoft.com/office/officeart/2008/layout/BendingPictureCaption"/>
    <dgm:cxn modelId="{2963B079-D90D-4E5A-A649-AC74344FB835}" srcId="{B97D75CE-E4E6-4E79-BFFC-E8386D4ECAD3}" destId="{87B2F130-B8EA-4CA7-829A-E7D1C799CEFA}" srcOrd="1" destOrd="0" parTransId="{A7F6CC3B-C1D4-4970-B98F-C825C40B71E0}" sibTransId="{F98517A6-4153-4960-ABF6-29110AAB9491}"/>
    <dgm:cxn modelId="{845B1756-8E9A-4EC0-A117-985DC5170C49}" type="presParOf" srcId="{EA809EA0-E7A2-424B-8DE3-289A1C1A05E4}" destId="{F064B035-9B20-4AF4-9218-D4D424EDEC20}" srcOrd="0" destOrd="0" presId="urn:microsoft.com/office/officeart/2008/layout/BendingPictureCaption"/>
    <dgm:cxn modelId="{42CB6A8F-CEC3-4B0D-9D3D-60B72EFB546B}" type="presParOf" srcId="{F064B035-9B20-4AF4-9218-D4D424EDEC20}" destId="{F3FF1969-8B6D-4FBF-BE7B-06F9FE8F8120}" srcOrd="0" destOrd="0" presId="urn:microsoft.com/office/officeart/2008/layout/BendingPictureCaption"/>
    <dgm:cxn modelId="{9AE6B763-54C5-45A0-9E96-86B012C235BE}" type="presParOf" srcId="{F064B035-9B20-4AF4-9218-D4D424EDEC20}" destId="{CD4FFF34-2D75-4377-A792-65569EEA51AB}" srcOrd="1" destOrd="0" presId="urn:microsoft.com/office/officeart/2008/layout/BendingPictureCaption"/>
    <dgm:cxn modelId="{F1AF9189-C0CC-4AD0-9136-A607E3937E74}" type="presParOf" srcId="{EA809EA0-E7A2-424B-8DE3-289A1C1A05E4}" destId="{3114F950-D520-46DA-A0EB-A51BACA44383}" srcOrd="1" destOrd="0" presId="urn:microsoft.com/office/officeart/2008/layout/BendingPictureCaption"/>
    <dgm:cxn modelId="{AFFEC2BC-4507-47C2-9EEF-05B831A49542}" type="presParOf" srcId="{EA809EA0-E7A2-424B-8DE3-289A1C1A05E4}" destId="{07B323F6-C1CB-4A57-A746-586EAD1525C0}" srcOrd="2" destOrd="0" presId="urn:microsoft.com/office/officeart/2008/layout/BendingPictureCaption"/>
    <dgm:cxn modelId="{0EAB7CA4-EEF1-40BF-9B34-9FF3878DDE73}" type="presParOf" srcId="{07B323F6-C1CB-4A57-A746-586EAD1525C0}" destId="{2D194E85-5E24-44FE-9077-56051D8D316B}" srcOrd="0" destOrd="0" presId="urn:microsoft.com/office/officeart/2008/layout/BendingPictureCaption"/>
    <dgm:cxn modelId="{16DA16FB-1C90-450D-A0B9-429E53784851}" type="presParOf" srcId="{07B323F6-C1CB-4A57-A746-586EAD1525C0}" destId="{54D40691-F3DD-48E6-91A0-B4CE2ACA84A7}" srcOrd="1" destOrd="0" presId="urn:microsoft.com/office/officeart/2008/layout/BendingPictureCaption"/>
    <dgm:cxn modelId="{285CCE8D-8C63-4389-B17D-C80EB5CD636C}" type="presParOf" srcId="{EA809EA0-E7A2-424B-8DE3-289A1C1A05E4}" destId="{34B92C8F-6675-4352-A373-7598C8FBCE48}" srcOrd="3" destOrd="0" presId="urn:microsoft.com/office/officeart/2008/layout/BendingPictureCaption"/>
    <dgm:cxn modelId="{AE396905-4AA8-400A-BE3E-AA148EBEE32F}" type="presParOf" srcId="{EA809EA0-E7A2-424B-8DE3-289A1C1A05E4}" destId="{755FC3C0-81B7-418C-B534-AD118A3D52F5}" srcOrd="4" destOrd="0" presId="urn:microsoft.com/office/officeart/2008/layout/BendingPictureCaption"/>
    <dgm:cxn modelId="{91960798-455E-4D21-A9D6-07F9517DE60B}" type="presParOf" srcId="{755FC3C0-81B7-418C-B534-AD118A3D52F5}" destId="{724F078D-0DB9-47AA-8B95-7A5FB945B92D}" srcOrd="0" destOrd="0" presId="urn:microsoft.com/office/officeart/2008/layout/BendingPictureCaption"/>
    <dgm:cxn modelId="{4162B515-231A-421D-A965-F6EFA04BFB0B}" type="presParOf" srcId="{755FC3C0-81B7-418C-B534-AD118A3D52F5}" destId="{55844B29-3120-439E-A352-FBFD281D4B33}" srcOrd="1" destOrd="0" presId="urn:microsoft.com/office/officeart/2008/layout/BendingPictureCaption"/>
    <dgm:cxn modelId="{B1195C7C-2C5D-4E13-B4D4-9A6250816172}" type="presParOf" srcId="{EA809EA0-E7A2-424B-8DE3-289A1C1A05E4}" destId="{41FE125E-C350-4E04-8448-D9CA002E1FD2}" srcOrd="5" destOrd="0" presId="urn:microsoft.com/office/officeart/2008/layout/BendingPictureCaption"/>
    <dgm:cxn modelId="{839F14F7-A0A4-480C-90D5-E200FC19CB4F}" type="presParOf" srcId="{EA809EA0-E7A2-424B-8DE3-289A1C1A05E4}" destId="{71E744AF-43CA-4825-A053-C92CC972D803}" srcOrd="6" destOrd="0" presId="urn:microsoft.com/office/officeart/2008/layout/BendingPictureCaption"/>
    <dgm:cxn modelId="{B7004451-5E3F-43EA-AAA7-AF9903EB774C}" type="presParOf" srcId="{71E744AF-43CA-4825-A053-C92CC972D803}" destId="{D2F44280-A7F0-4AD9-AD5D-D096A6760FD5}" srcOrd="0" destOrd="0" presId="urn:microsoft.com/office/officeart/2008/layout/BendingPictureCaption"/>
    <dgm:cxn modelId="{B25BE72A-A950-4923-B7C0-843A9C3980FA}" type="presParOf" srcId="{71E744AF-43CA-4825-A053-C92CC972D803}" destId="{ABC80421-8623-4D0E-A177-336648430EDE}" srcOrd="1" destOrd="0" presId="urn:microsoft.com/office/officeart/2008/layout/BendingPictureCaption"/>
    <dgm:cxn modelId="{8561EF68-7AD6-4C00-8231-6A066993F37B}" type="presParOf" srcId="{EA809EA0-E7A2-424B-8DE3-289A1C1A05E4}" destId="{A432EAE1-BD7F-4447-A139-BCA8A66F11A4}" srcOrd="7" destOrd="0" presId="urn:microsoft.com/office/officeart/2008/layout/BendingPictureCaption"/>
    <dgm:cxn modelId="{8C20BE9A-0DE0-4C78-B224-7567270C6545}" type="presParOf" srcId="{EA809EA0-E7A2-424B-8DE3-289A1C1A05E4}" destId="{1AC0CD6E-22EE-416A-828A-3370DB8C1623}" srcOrd="8" destOrd="0" presId="urn:microsoft.com/office/officeart/2008/layout/BendingPictureCaption"/>
    <dgm:cxn modelId="{2AAB8877-17AB-4B19-9A61-1DD4E1AB578D}" type="presParOf" srcId="{1AC0CD6E-22EE-416A-828A-3370DB8C1623}" destId="{EE0E96EB-ADEB-4290-9DA6-66033D3C480C}" srcOrd="0" destOrd="0" presId="urn:microsoft.com/office/officeart/2008/layout/BendingPictureCaption"/>
    <dgm:cxn modelId="{88591932-C21A-4384-9863-2C3FD689F5F4}" type="presParOf" srcId="{1AC0CD6E-22EE-416A-828A-3370DB8C1623}" destId="{A2C62E17-5516-455F-9B56-E901C6E32E7E}" srcOrd="1" destOrd="0" presId="urn:microsoft.com/office/officeart/2008/layout/BendingPictureCaption"/>
    <dgm:cxn modelId="{D180F5B1-8B26-4301-A60F-4C2E7105E151}" type="presParOf" srcId="{EA809EA0-E7A2-424B-8DE3-289A1C1A05E4}" destId="{6C16C015-E100-4FE3-8058-F202F4B2E80D}" srcOrd="9" destOrd="0" presId="urn:microsoft.com/office/officeart/2008/layout/BendingPictureCaption"/>
    <dgm:cxn modelId="{438C051D-015E-4E15-BAAA-8686B0B8CD1F}" type="presParOf" srcId="{EA809EA0-E7A2-424B-8DE3-289A1C1A05E4}" destId="{D4B55366-33C9-4B1B-93D0-0ED5B9FEEB28}" srcOrd="10" destOrd="0" presId="urn:microsoft.com/office/officeart/2008/layout/BendingPictureCaption"/>
    <dgm:cxn modelId="{B60B6F53-2F68-4C2F-86C9-C1FF55C0B3FF}" type="presParOf" srcId="{D4B55366-33C9-4B1B-93D0-0ED5B9FEEB28}" destId="{582DDB7F-B05F-4C23-807F-7F2F2A06D706}" srcOrd="0" destOrd="0" presId="urn:microsoft.com/office/officeart/2008/layout/BendingPictureCaption"/>
    <dgm:cxn modelId="{6560F2FD-DD1D-444E-B4B7-5F2F7B7ECE22}" type="presParOf" srcId="{D4B55366-33C9-4B1B-93D0-0ED5B9FEEB28}" destId="{8B1675EE-BED2-4EF3-9568-5B0853C51342}" srcOrd="1" destOrd="0" presId="urn:microsoft.com/office/officeart/2008/layout/BendingPictureCaption"/>
    <dgm:cxn modelId="{1129AF61-F6A8-484B-9B24-C53E5016691E}" type="presParOf" srcId="{EA809EA0-E7A2-424B-8DE3-289A1C1A05E4}" destId="{E50FBE20-A621-4750-9AA4-2C32E76DF8C8}" srcOrd="11" destOrd="0" presId="urn:microsoft.com/office/officeart/2008/layout/BendingPictureCaption"/>
    <dgm:cxn modelId="{6E0F61C4-11FC-4479-A3C7-717F1AB4BE4F}" type="presParOf" srcId="{EA809EA0-E7A2-424B-8DE3-289A1C1A05E4}" destId="{115054C6-6FF3-4694-8565-E86FDE7EEB26}" srcOrd="12" destOrd="0" presId="urn:microsoft.com/office/officeart/2008/layout/BendingPictureCaption"/>
    <dgm:cxn modelId="{5A2FFCD5-F950-489B-91A3-8DCF23F1B3E8}" type="presParOf" srcId="{115054C6-6FF3-4694-8565-E86FDE7EEB26}" destId="{094B13C2-7413-4FA8-9B85-9F5467AC3992}" srcOrd="0" destOrd="0" presId="urn:microsoft.com/office/officeart/2008/layout/BendingPictureCaption"/>
    <dgm:cxn modelId="{04E3D04C-2B06-4C70-8B29-A8885B5CB3A9}" type="presParOf" srcId="{115054C6-6FF3-4694-8565-E86FDE7EEB26}" destId="{E2476A07-DBB3-4123-836F-FD94842550FA}" srcOrd="1" destOrd="0" presId="urn:microsoft.com/office/officeart/2008/layout/BendingPictureCaption"/>
    <dgm:cxn modelId="{DE6BEC6B-2EB8-41FD-8236-B23E4F03CD5E}" type="presParOf" srcId="{EA809EA0-E7A2-424B-8DE3-289A1C1A05E4}" destId="{61ACC544-7DF9-4CA0-A50E-0376121A78EC}" srcOrd="13" destOrd="0" presId="urn:microsoft.com/office/officeart/2008/layout/BendingPictureCaption"/>
    <dgm:cxn modelId="{04EC26F9-A9DC-489D-863C-5126B42274CA}" type="presParOf" srcId="{EA809EA0-E7A2-424B-8DE3-289A1C1A05E4}" destId="{784450F5-ED80-463F-BF22-0CEDF6068E83}" srcOrd="14" destOrd="0" presId="urn:microsoft.com/office/officeart/2008/layout/BendingPictureCaption"/>
    <dgm:cxn modelId="{B0EA2E87-C98F-43A0-83A4-F6903B75608F}" type="presParOf" srcId="{784450F5-ED80-463F-BF22-0CEDF6068E83}" destId="{119F6272-C406-4015-8B33-22801C564687}" srcOrd="0" destOrd="0" presId="urn:microsoft.com/office/officeart/2008/layout/BendingPictureCaption"/>
    <dgm:cxn modelId="{4E4711E1-9B49-47C2-89D0-4C7AFB5C657E}" type="presParOf" srcId="{784450F5-ED80-463F-BF22-0CEDF6068E83}" destId="{5B19C8F6-DD52-4307-A8CE-4F173E2DE0AD}" srcOrd="1" destOrd="0" presId="urn:microsoft.com/office/officeart/2008/layout/BendingPictureCaption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F8E7B570-50A0-42C6-AF71-18E69D487385}" type="doc">
      <dgm:prSet loTypeId="urn:microsoft.com/office/officeart/2005/8/layout/gear1" loCatId="process" qsTypeId="urn:microsoft.com/office/officeart/2005/8/quickstyle/3d5" qsCatId="3D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67067892-32E4-4C18-9A61-B1AA9CE2A40A}">
      <dgm:prSet phldrT="[Text]"/>
      <dgm:spPr/>
      <dgm:t>
        <a:bodyPr/>
        <a:lstStyle/>
        <a:p>
          <a:r>
            <a:rPr lang="en-US" dirty="0" smtClean="0">
              <a:solidFill>
                <a:schemeClr val="bg1"/>
              </a:solidFill>
            </a:rPr>
            <a:t>Oil</a:t>
          </a:r>
          <a:endParaRPr lang="en-US" dirty="0">
            <a:solidFill>
              <a:schemeClr val="bg1"/>
            </a:solidFill>
          </a:endParaRPr>
        </a:p>
      </dgm:t>
    </dgm:pt>
    <dgm:pt modelId="{1E678A45-B53A-4DCA-BBEA-17DEB9254E8B}" type="parTrans" cxnId="{B558D69C-F58A-457D-9D81-2142EE08298A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84B9420F-887D-463B-B219-BC15DA3EFED7}" type="sibTrans" cxnId="{B558D69C-F58A-457D-9D81-2142EE08298A}">
      <dgm:prSet/>
      <dgm:spPr>
        <a:solidFill>
          <a:srgbClr val="00B050"/>
        </a:solidFill>
      </dgm:spPr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C381091A-D6AD-4949-AE4A-A340C012ED2D}">
      <dgm:prSet phldrT="[Text]"/>
      <dgm:spPr/>
      <dgm:t>
        <a:bodyPr/>
        <a:lstStyle/>
        <a:p>
          <a:r>
            <a:rPr lang="en-US" dirty="0" smtClean="0">
              <a:solidFill>
                <a:schemeClr val="bg1"/>
              </a:solidFill>
            </a:rPr>
            <a:t>“Strategic Reserves”</a:t>
          </a:r>
          <a:endParaRPr lang="en-US" dirty="0">
            <a:solidFill>
              <a:schemeClr val="bg1"/>
            </a:solidFill>
          </a:endParaRPr>
        </a:p>
      </dgm:t>
    </dgm:pt>
    <dgm:pt modelId="{F375479D-9DB9-4A39-8015-65758D808C00}" type="parTrans" cxnId="{D767DB2B-62DF-49DB-A861-6C4A6637C639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95A31454-D37B-468C-865B-AA0EDD56898B}" type="sibTrans" cxnId="{D767DB2B-62DF-49DB-A861-6C4A6637C639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2EE3A107-87AE-40D2-94C9-D70F4953429E}">
      <dgm:prSet phldrT="[Text]"/>
      <dgm:spPr/>
      <dgm:t>
        <a:bodyPr/>
        <a:lstStyle/>
        <a:p>
          <a:r>
            <a:rPr lang="en-US" dirty="0" smtClean="0">
              <a:solidFill>
                <a:schemeClr val="bg1"/>
              </a:solidFill>
            </a:rPr>
            <a:t>Gold</a:t>
          </a:r>
          <a:endParaRPr lang="en-US" dirty="0">
            <a:solidFill>
              <a:schemeClr val="bg1"/>
            </a:solidFill>
          </a:endParaRPr>
        </a:p>
      </dgm:t>
    </dgm:pt>
    <dgm:pt modelId="{5A37A87E-42FB-4831-885F-F0F4679E6E38}" type="parTrans" cxnId="{CC38B264-26D8-45C1-A0F9-CE222E01D5D9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269545B1-373D-4876-9E50-B32D79BEDCC2}" type="sibTrans" cxnId="{CC38B264-26D8-45C1-A0F9-CE222E01D5D9}">
      <dgm:prSet/>
      <dgm:spPr>
        <a:solidFill>
          <a:srgbClr val="00B050"/>
        </a:solidFill>
      </dgm:spPr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2B6D8AC1-5B97-47A6-A362-37EFBB2ACA87}">
      <dgm:prSet phldrT="[Text]"/>
      <dgm:spPr/>
      <dgm:t>
        <a:bodyPr/>
        <a:lstStyle/>
        <a:p>
          <a:r>
            <a:rPr lang="en-US" dirty="0" smtClean="0">
              <a:solidFill>
                <a:schemeClr val="bg1"/>
              </a:solidFill>
            </a:rPr>
            <a:t>“Schemes”</a:t>
          </a:r>
          <a:endParaRPr lang="en-US" dirty="0">
            <a:solidFill>
              <a:schemeClr val="bg1"/>
            </a:solidFill>
          </a:endParaRPr>
        </a:p>
      </dgm:t>
    </dgm:pt>
    <dgm:pt modelId="{3CAED4FC-0555-43AC-8615-8A064FAEE071}" type="parTrans" cxnId="{8F96632A-DEA6-4269-9CC8-92579C5BACAA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F24A4851-5B37-4E9E-9622-DE6238029040}" type="sibTrans" cxnId="{8F96632A-DEA6-4269-9CC8-92579C5BACAA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0C5CE191-FF7D-4307-8363-AB862D258F8E}">
      <dgm:prSet phldrT="[Text]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>
              <a:solidFill>
                <a:schemeClr val="bg1"/>
              </a:solidFill>
            </a:rPr>
            <a:t>Export</a:t>
          </a:r>
          <a:endParaRPr lang="en-US" dirty="0">
            <a:solidFill>
              <a:schemeClr val="bg1"/>
            </a:solidFill>
          </a:endParaRPr>
        </a:p>
      </dgm:t>
    </dgm:pt>
    <dgm:pt modelId="{85F29436-D327-4021-A98D-67B21952E286}" type="parTrans" cxnId="{4F662B6E-82DE-4DD4-A4F5-5E27518ED64F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785D364B-AA01-4C78-A78E-83754BE31CEC}" type="sibTrans" cxnId="{4F662B6E-82DE-4DD4-A4F5-5E27518ED64F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114D6A14-B41A-430E-B363-3179EB78E1CA}">
      <dgm:prSet phldrT="[Text]"/>
      <dgm:spPr/>
      <dgm:t>
        <a:bodyPr/>
        <a:lstStyle/>
        <a:p>
          <a:r>
            <a:rPr lang="en-US" dirty="0" smtClean="0">
              <a:solidFill>
                <a:schemeClr val="bg1"/>
              </a:solidFill>
            </a:rPr>
            <a:t>Foreign Trade Policy</a:t>
          </a:r>
          <a:endParaRPr lang="en-US" dirty="0">
            <a:solidFill>
              <a:schemeClr val="bg1"/>
            </a:solidFill>
          </a:endParaRPr>
        </a:p>
      </dgm:t>
    </dgm:pt>
    <dgm:pt modelId="{C0872954-C0A9-47D2-898D-910A6CF27C89}" type="parTrans" cxnId="{1AD1FDA8-D67A-4969-93B1-30850DD2033C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0E7F20FC-01A5-42A6-ACBD-58E42442A333}" type="sibTrans" cxnId="{1AD1FDA8-D67A-4969-93B1-30850DD2033C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CCB26F61-7799-42FE-B896-F104718C9510}" type="pres">
      <dgm:prSet presAssocID="{F8E7B570-50A0-42C6-AF71-18E69D487385}" presName="composite" presStyleCnt="0">
        <dgm:presLayoutVars>
          <dgm:chMax val="3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3F2C238-9579-4926-ABB2-E3C00D5E4C41}" type="pres">
      <dgm:prSet presAssocID="{67067892-32E4-4C18-9A61-B1AA9CE2A40A}" presName="gear1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FFCB134-D223-40B9-93B5-3D2C641D73EE}" type="pres">
      <dgm:prSet presAssocID="{67067892-32E4-4C18-9A61-B1AA9CE2A40A}" presName="gear1srcNode" presStyleLbl="node1" presStyleIdx="0" presStyleCnt="3"/>
      <dgm:spPr/>
      <dgm:t>
        <a:bodyPr/>
        <a:lstStyle/>
        <a:p>
          <a:endParaRPr lang="en-US"/>
        </a:p>
      </dgm:t>
    </dgm:pt>
    <dgm:pt modelId="{53F9F99D-5E70-4BF6-AE73-39141FBA18D4}" type="pres">
      <dgm:prSet presAssocID="{67067892-32E4-4C18-9A61-B1AA9CE2A40A}" presName="gear1dstNode" presStyleLbl="node1" presStyleIdx="0" presStyleCnt="3"/>
      <dgm:spPr/>
      <dgm:t>
        <a:bodyPr/>
        <a:lstStyle/>
        <a:p>
          <a:endParaRPr lang="en-US"/>
        </a:p>
      </dgm:t>
    </dgm:pt>
    <dgm:pt modelId="{D1616C13-F764-46A0-8D7A-7543427E2D8F}" type="pres">
      <dgm:prSet presAssocID="{67067892-32E4-4C18-9A61-B1AA9CE2A40A}" presName="gear1ch" presStyleLbl="fgAcc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5349514-6B2F-4175-AA41-494FBA17F010}" type="pres">
      <dgm:prSet presAssocID="{2EE3A107-87AE-40D2-94C9-D70F4953429E}" presName="gear2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5706E32-5498-4E91-9595-17605551EA17}" type="pres">
      <dgm:prSet presAssocID="{2EE3A107-87AE-40D2-94C9-D70F4953429E}" presName="gear2srcNode" presStyleLbl="node1" presStyleIdx="1" presStyleCnt="3"/>
      <dgm:spPr/>
      <dgm:t>
        <a:bodyPr/>
        <a:lstStyle/>
        <a:p>
          <a:endParaRPr lang="en-US"/>
        </a:p>
      </dgm:t>
    </dgm:pt>
    <dgm:pt modelId="{D95D7E39-3DB3-4F40-AEB3-59ED3F26C1FF}" type="pres">
      <dgm:prSet presAssocID="{2EE3A107-87AE-40D2-94C9-D70F4953429E}" presName="gear2dstNode" presStyleLbl="node1" presStyleIdx="1" presStyleCnt="3"/>
      <dgm:spPr/>
      <dgm:t>
        <a:bodyPr/>
        <a:lstStyle/>
        <a:p>
          <a:endParaRPr lang="en-US"/>
        </a:p>
      </dgm:t>
    </dgm:pt>
    <dgm:pt modelId="{4D594480-2A12-41BD-AC34-7BC888519DEB}" type="pres">
      <dgm:prSet presAssocID="{2EE3A107-87AE-40D2-94C9-D70F4953429E}" presName="gear2ch" presStyleLbl="fgAcc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CDB90BD-C1B1-43D1-B525-768254380FAD}" type="pres">
      <dgm:prSet presAssocID="{0C5CE191-FF7D-4307-8363-AB862D258F8E}" presName="gear3" presStyleLbl="node1" presStyleIdx="2" presStyleCnt="3"/>
      <dgm:spPr/>
      <dgm:t>
        <a:bodyPr/>
        <a:lstStyle/>
        <a:p>
          <a:endParaRPr lang="en-US"/>
        </a:p>
      </dgm:t>
    </dgm:pt>
    <dgm:pt modelId="{444E15CE-5C7D-4571-9F7D-1C132AE888A3}" type="pres">
      <dgm:prSet presAssocID="{0C5CE191-FF7D-4307-8363-AB862D258F8E}" presName="gear3tx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4595D2A-424D-45EB-A469-1FA4D9CFC382}" type="pres">
      <dgm:prSet presAssocID="{0C5CE191-FF7D-4307-8363-AB862D258F8E}" presName="gear3srcNode" presStyleLbl="node1" presStyleIdx="2" presStyleCnt="3"/>
      <dgm:spPr/>
      <dgm:t>
        <a:bodyPr/>
        <a:lstStyle/>
        <a:p>
          <a:endParaRPr lang="en-US"/>
        </a:p>
      </dgm:t>
    </dgm:pt>
    <dgm:pt modelId="{2C544434-ABCC-4E02-A229-C7061254302F}" type="pres">
      <dgm:prSet presAssocID="{0C5CE191-FF7D-4307-8363-AB862D258F8E}" presName="gear3dstNode" presStyleLbl="node1" presStyleIdx="2" presStyleCnt="3"/>
      <dgm:spPr/>
      <dgm:t>
        <a:bodyPr/>
        <a:lstStyle/>
        <a:p>
          <a:endParaRPr lang="en-US"/>
        </a:p>
      </dgm:t>
    </dgm:pt>
    <dgm:pt modelId="{C25AA34C-79A8-4ABD-A90C-AE3A0DAE8808}" type="pres">
      <dgm:prSet presAssocID="{0C5CE191-FF7D-4307-8363-AB862D258F8E}" presName="gear3ch" presStyleLbl="fgAcc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4BC8CEE-FBFD-4228-93A9-09F74A3B2816}" type="pres">
      <dgm:prSet presAssocID="{84B9420F-887D-463B-B219-BC15DA3EFED7}" presName="connector1" presStyleLbl="sibTrans2D1" presStyleIdx="0" presStyleCnt="3"/>
      <dgm:spPr/>
      <dgm:t>
        <a:bodyPr/>
        <a:lstStyle/>
        <a:p>
          <a:endParaRPr lang="en-US"/>
        </a:p>
      </dgm:t>
    </dgm:pt>
    <dgm:pt modelId="{9D329C71-D1DB-4F95-8629-E67CB07F0F6A}" type="pres">
      <dgm:prSet presAssocID="{269545B1-373D-4876-9E50-B32D79BEDCC2}" presName="connector2" presStyleLbl="sibTrans2D1" presStyleIdx="1" presStyleCnt="3"/>
      <dgm:spPr/>
      <dgm:t>
        <a:bodyPr/>
        <a:lstStyle/>
        <a:p>
          <a:endParaRPr lang="en-US"/>
        </a:p>
      </dgm:t>
    </dgm:pt>
    <dgm:pt modelId="{5D55777D-B26C-4DCF-95AD-7AEF2AEF1690}" type="pres">
      <dgm:prSet presAssocID="{785D364B-AA01-4C78-A78E-83754BE31CEC}" presName="connector3" presStyleLbl="sibTrans2D1" presStyleIdx="2" presStyleCnt="3"/>
      <dgm:spPr/>
      <dgm:t>
        <a:bodyPr/>
        <a:lstStyle/>
        <a:p>
          <a:endParaRPr lang="en-US"/>
        </a:p>
      </dgm:t>
    </dgm:pt>
  </dgm:ptLst>
  <dgm:cxnLst>
    <dgm:cxn modelId="{DBCF5C4E-C576-49E7-AAE3-5F54D944A654}" type="presOf" srcId="{F8E7B570-50A0-42C6-AF71-18E69D487385}" destId="{CCB26F61-7799-42FE-B896-F104718C9510}" srcOrd="0" destOrd="0" presId="urn:microsoft.com/office/officeart/2005/8/layout/gear1"/>
    <dgm:cxn modelId="{C4CA457E-9B09-4C1D-B991-6BCE4D2B642D}" type="presOf" srcId="{2EE3A107-87AE-40D2-94C9-D70F4953429E}" destId="{F5706E32-5498-4E91-9595-17605551EA17}" srcOrd="1" destOrd="0" presId="urn:microsoft.com/office/officeart/2005/8/layout/gear1"/>
    <dgm:cxn modelId="{D0A64F2D-9301-4915-A0DA-E96A2539480D}" type="presOf" srcId="{67067892-32E4-4C18-9A61-B1AA9CE2A40A}" destId="{53F9F99D-5E70-4BF6-AE73-39141FBA18D4}" srcOrd="2" destOrd="0" presId="urn:microsoft.com/office/officeart/2005/8/layout/gear1"/>
    <dgm:cxn modelId="{B558D69C-F58A-457D-9D81-2142EE08298A}" srcId="{F8E7B570-50A0-42C6-AF71-18E69D487385}" destId="{67067892-32E4-4C18-9A61-B1AA9CE2A40A}" srcOrd="0" destOrd="0" parTransId="{1E678A45-B53A-4DCA-BBEA-17DEB9254E8B}" sibTransId="{84B9420F-887D-463B-B219-BC15DA3EFED7}"/>
    <dgm:cxn modelId="{917735C6-0A00-4444-A8B5-0B09DE6F3A1E}" type="presOf" srcId="{785D364B-AA01-4C78-A78E-83754BE31CEC}" destId="{5D55777D-B26C-4DCF-95AD-7AEF2AEF1690}" srcOrd="0" destOrd="0" presId="urn:microsoft.com/office/officeart/2005/8/layout/gear1"/>
    <dgm:cxn modelId="{D7E31A3B-A3C1-44C3-8D0E-C4512B0F37A4}" type="presOf" srcId="{0C5CE191-FF7D-4307-8363-AB862D258F8E}" destId="{2C544434-ABCC-4E02-A229-C7061254302F}" srcOrd="3" destOrd="0" presId="urn:microsoft.com/office/officeart/2005/8/layout/gear1"/>
    <dgm:cxn modelId="{4FEF83D1-08C1-41FA-92D5-B218AD49C1B4}" type="presOf" srcId="{0C5CE191-FF7D-4307-8363-AB862D258F8E}" destId="{2CDB90BD-C1B1-43D1-B525-768254380FAD}" srcOrd="0" destOrd="0" presId="urn:microsoft.com/office/officeart/2005/8/layout/gear1"/>
    <dgm:cxn modelId="{CC38B264-26D8-45C1-A0F9-CE222E01D5D9}" srcId="{F8E7B570-50A0-42C6-AF71-18E69D487385}" destId="{2EE3A107-87AE-40D2-94C9-D70F4953429E}" srcOrd="1" destOrd="0" parTransId="{5A37A87E-42FB-4831-885F-F0F4679E6E38}" sibTransId="{269545B1-373D-4876-9E50-B32D79BEDCC2}"/>
    <dgm:cxn modelId="{D2BC4153-3C0C-42AE-A400-C3116124DDE8}" type="presOf" srcId="{67067892-32E4-4C18-9A61-B1AA9CE2A40A}" destId="{9FFCB134-D223-40B9-93B5-3D2C641D73EE}" srcOrd="1" destOrd="0" presId="urn:microsoft.com/office/officeart/2005/8/layout/gear1"/>
    <dgm:cxn modelId="{4F662B6E-82DE-4DD4-A4F5-5E27518ED64F}" srcId="{F8E7B570-50A0-42C6-AF71-18E69D487385}" destId="{0C5CE191-FF7D-4307-8363-AB862D258F8E}" srcOrd="2" destOrd="0" parTransId="{85F29436-D327-4021-A98D-67B21952E286}" sibTransId="{785D364B-AA01-4C78-A78E-83754BE31CEC}"/>
    <dgm:cxn modelId="{97BC99AF-EAC8-4925-8A9A-319DC94816C2}" type="presOf" srcId="{2EE3A107-87AE-40D2-94C9-D70F4953429E}" destId="{D95D7E39-3DB3-4F40-AEB3-59ED3F26C1FF}" srcOrd="2" destOrd="0" presId="urn:microsoft.com/office/officeart/2005/8/layout/gear1"/>
    <dgm:cxn modelId="{1AF11BAE-1E6C-4EA8-A328-0C10FCC1D635}" type="presOf" srcId="{114D6A14-B41A-430E-B363-3179EB78E1CA}" destId="{C25AA34C-79A8-4ABD-A90C-AE3A0DAE8808}" srcOrd="0" destOrd="0" presId="urn:microsoft.com/office/officeart/2005/8/layout/gear1"/>
    <dgm:cxn modelId="{4A0EC9B5-F131-4704-B498-1001D4C254BA}" type="presOf" srcId="{67067892-32E4-4C18-9A61-B1AA9CE2A40A}" destId="{53F2C238-9579-4926-ABB2-E3C00D5E4C41}" srcOrd="0" destOrd="0" presId="urn:microsoft.com/office/officeart/2005/8/layout/gear1"/>
    <dgm:cxn modelId="{D767DB2B-62DF-49DB-A861-6C4A6637C639}" srcId="{67067892-32E4-4C18-9A61-B1AA9CE2A40A}" destId="{C381091A-D6AD-4949-AE4A-A340C012ED2D}" srcOrd="0" destOrd="0" parTransId="{F375479D-9DB9-4A39-8015-65758D808C00}" sibTransId="{95A31454-D37B-468C-865B-AA0EDD56898B}"/>
    <dgm:cxn modelId="{6596C91B-08AD-46B1-87F5-5E117788B749}" type="presOf" srcId="{269545B1-373D-4876-9E50-B32D79BEDCC2}" destId="{9D329C71-D1DB-4F95-8629-E67CB07F0F6A}" srcOrd="0" destOrd="0" presId="urn:microsoft.com/office/officeart/2005/8/layout/gear1"/>
    <dgm:cxn modelId="{25E16760-594C-4607-A8FC-623C94D7BFA6}" type="presOf" srcId="{84B9420F-887D-463B-B219-BC15DA3EFED7}" destId="{74BC8CEE-FBFD-4228-93A9-09F74A3B2816}" srcOrd="0" destOrd="0" presId="urn:microsoft.com/office/officeart/2005/8/layout/gear1"/>
    <dgm:cxn modelId="{8F96632A-DEA6-4269-9CC8-92579C5BACAA}" srcId="{2EE3A107-87AE-40D2-94C9-D70F4953429E}" destId="{2B6D8AC1-5B97-47A6-A362-37EFBB2ACA87}" srcOrd="0" destOrd="0" parTransId="{3CAED4FC-0555-43AC-8615-8A064FAEE071}" sibTransId="{F24A4851-5B37-4E9E-9622-DE6238029040}"/>
    <dgm:cxn modelId="{1AD1FDA8-D67A-4969-93B1-30850DD2033C}" srcId="{0C5CE191-FF7D-4307-8363-AB862D258F8E}" destId="{114D6A14-B41A-430E-B363-3179EB78E1CA}" srcOrd="0" destOrd="0" parTransId="{C0872954-C0A9-47D2-898D-910A6CF27C89}" sibTransId="{0E7F20FC-01A5-42A6-ACBD-58E42442A333}"/>
    <dgm:cxn modelId="{737B4859-2116-4362-87B4-7013DE07891E}" type="presOf" srcId="{C381091A-D6AD-4949-AE4A-A340C012ED2D}" destId="{D1616C13-F764-46A0-8D7A-7543427E2D8F}" srcOrd="0" destOrd="0" presId="urn:microsoft.com/office/officeart/2005/8/layout/gear1"/>
    <dgm:cxn modelId="{2291205E-9F9C-4B6A-8FF5-2D45FDD1D950}" type="presOf" srcId="{2EE3A107-87AE-40D2-94C9-D70F4953429E}" destId="{35349514-6B2F-4175-AA41-494FBA17F010}" srcOrd="0" destOrd="0" presId="urn:microsoft.com/office/officeart/2005/8/layout/gear1"/>
    <dgm:cxn modelId="{BF5505A2-28C4-4676-93A0-3F671051D8D3}" type="presOf" srcId="{2B6D8AC1-5B97-47A6-A362-37EFBB2ACA87}" destId="{4D594480-2A12-41BD-AC34-7BC888519DEB}" srcOrd="0" destOrd="0" presId="urn:microsoft.com/office/officeart/2005/8/layout/gear1"/>
    <dgm:cxn modelId="{BF6C6D97-7DA7-4B28-B221-142350D45337}" type="presOf" srcId="{0C5CE191-FF7D-4307-8363-AB862D258F8E}" destId="{444E15CE-5C7D-4571-9F7D-1C132AE888A3}" srcOrd="1" destOrd="0" presId="urn:microsoft.com/office/officeart/2005/8/layout/gear1"/>
    <dgm:cxn modelId="{8DB0B433-74E4-4592-8331-2B2C846DA2D4}" type="presOf" srcId="{0C5CE191-FF7D-4307-8363-AB862D258F8E}" destId="{D4595D2A-424D-45EB-A469-1FA4D9CFC382}" srcOrd="2" destOrd="0" presId="urn:microsoft.com/office/officeart/2005/8/layout/gear1"/>
    <dgm:cxn modelId="{0F5EC102-550A-4835-86A2-7AF13DDE8644}" type="presParOf" srcId="{CCB26F61-7799-42FE-B896-F104718C9510}" destId="{53F2C238-9579-4926-ABB2-E3C00D5E4C41}" srcOrd="0" destOrd="0" presId="urn:microsoft.com/office/officeart/2005/8/layout/gear1"/>
    <dgm:cxn modelId="{6F067543-0F79-4EC8-B029-B42DB501E322}" type="presParOf" srcId="{CCB26F61-7799-42FE-B896-F104718C9510}" destId="{9FFCB134-D223-40B9-93B5-3D2C641D73EE}" srcOrd="1" destOrd="0" presId="urn:microsoft.com/office/officeart/2005/8/layout/gear1"/>
    <dgm:cxn modelId="{347D6FFC-74C1-4B86-A62F-033803CCF423}" type="presParOf" srcId="{CCB26F61-7799-42FE-B896-F104718C9510}" destId="{53F9F99D-5E70-4BF6-AE73-39141FBA18D4}" srcOrd="2" destOrd="0" presId="urn:microsoft.com/office/officeart/2005/8/layout/gear1"/>
    <dgm:cxn modelId="{FCED1C2F-CE76-4CE3-BC31-E399DC2FBC01}" type="presParOf" srcId="{CCB26F61-7799-42FE-B896-F104718C9510}" destId="{D1616C13-F764-46A0-8D7A-7543427E2D8F}" srcOrd="3" destOrd="0" presId="urn:microsoft.com/office/officeart/2005/8/layout/gear1"/>
    <dgm:cxn modelId="{D947E056-28D1-4525-B3E8-5AF78F91BAC7}" type="presParOf" srcId="{CCB26F61-7799-42FE-B896-F104718C9510}" destId="{35349514-6B2F-4175-AA41-494FBA17F010}" srcOrd="4" destOrd="0" presId="urn:microsoft.com/office/officeart/2005/8/layout/gear1"/>
    <dgm:cxn modelId="{BEBE7C77-28ED-4C69-9893-B8C20BF4D457}" type="presParOf" srcId="{CCB26F61-7799-42FE-B896-F104718C9510}" destId="{F5706E32-5498-4E91-9595-17605551EA17}" srcOrd="5" destOrd="0" presId="urn:microsoft.com/office/officeart/2005/8/layout/gear1"/>
    <dgm:cxn modelId="{C9EEB04A-45C6-447D-BA23-459E1822F9C5}" type="presParOf" srcId="{CCB26F61-7799-42FE-B896-F104718C9510}" destId="{D95D7E39-3DB3-4F40-AEB3-59ED3F26C1FF}" srcOrd="6" destOrd="0" presId="urn:microsoft.com/office/officeart/2005/8/layout/gear1"/>
    <dgm:cxn modelId="{8EB79A91-8CC4-4ED4-8938-D9732A18B62C}" type="presParOf" srcId="{CCB26F61-7799-42FE-B896-F104718C9510}" destId="{4D594480-2A12-41BD-AC34-7BC888519DEB}" srcOrd="7" destOrd="0" presId="urn:microsoft.com/office/officeart/2005/8/layout/gear1"/>
    <dgm:cxn modelId="{7151B39F-0EEA-4C35-8F81-64E33DE544B5}" type="presParOf" srcId="{CCB26F61-7799-42FE-B896-F104718C9510}" destId="{2CDB90BD-C1B1-43D1-B525-768254380FAD}" srcOrd="8" destOrd="0" presId="urn:microsoft.com/office/officeart/2005/8/layout/gear1"/>
    <dgm:cxn modelId="{D22633B8-F9AB-4989-91D3-8385DC80B674}" type="presParOf" srcId="{CCB26F61-7799-42FE-B896-F104718C9510}" destId="{444E15CE-5C7D-4571-9F7D-1C132AE888A3}" srcOrd="9" destOrd="0" presId="urn:microsoft.com/office/officeart/2005/8/layout/gear1"/>
    <dgm:cxn modelId="{67E7C3FD-D435-4775-9E0A-B1D8F345C55D}" type="presParOf" srcId="{CCB26F61-7799-42FE-B896-F104718C9510}" destId="{D4595D2A-424D-45EB-A469-1FA4D9CFC382}" srcOrd="10" destOrd="0" presId="urn:microsoft.com/office/officeart/2005/8/layout/gear1"/>
    <dgm:cxn modelId="{EE53CBD7-C8CE-4B8C-AC11-CFBCBDA06AA3}" type="presParOf" srcId="{CCB26F61-7799-42FE-B896-F104718C9510}" destId="{2C544434-ABCC-4E02-A229-C7061254302F}" srcOrd="11" destOrd="0" presId="urn:microsoft.com/office/officeart/2005/8/layout/gear1"/>
    <dgm:cxn modelId="{1DB9C888-5668-4579-BF77-805633778A35}" type="presParOf" srcId="{CCB26F61-7799-42FE-B896-F104718C9510}" destId="{C25AA34C-79A8-4ABD-A90C-AE3A0DAE8808}" srcOrd="12" destOrd="0" presId="urn:microsoft.com/office/officeart/2005/8/layout/gear1"/>
    <dgm:cxn modelId="{C8B12C0C-BCC7-4719-B341-DF2C929E0AA4}" type="presParOf" srcId="{CCB26F61-7799-42FE-B896-F104718C9510}" destId="{74BC8CEE-FBFD-4228-93A9-09F74A3B2816}" srcOrd="13" destOrd="0" presId="urn:microsoft.com/office/officeart/2005/8/layout/gear1"/>
    <dgm:cxn modelId="{B152004A-D7A0-4123-AFE6-87C864F4FE2D}" type="presParOf" srcId="{CCB26F61-7799-42FE-B896-F104718C9510}" destId="{9D329C71-D1DB-4F95-8629-E67CB07F0F6A}" srcOrd="14" destOrd="0" presId="urn:microsoft.com/office/officeart/2005/8/layout/gear1"/>
    <dgm:cxn modelId="{8DEA774B-8494-4C02-AF95-52A9E70A846D}" type="presParOf" srcId="{CCB26F61-7799-42FE-B896-F104718C9510}" destId="{5D55777D-B26C-4DCF-95AD-7AEF2AEF1690}" srcOrd="15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FF09A0CC-2F54-4DC8-B49F-514BA2CE4135}" type="doc">
      <dgm:prSet loTypeId="urn:diagrams.loki3.com/VaryingWidthList" loCatId="list" qsTypeId="urn:microsoft.com/office/officeart/2005/8/quickstyle/simple1" qsCatId="simple" csTypeId="urn:microsoft.com/office/officeart/2005/8/colors/accent3_5" csCatId="accent3" phldr="1"/>
      <dgm:spPr/>
      <dgm:t>
        <a:bodyPr/>
        <a:lstStyle/>
        <a:p>
          <a:endParaRPr lang="en-US"/>
        </a:p>
      </dgm:t>
    </dgm:pt>
    <dgm:pt modelId="{0BC4173B-9AA2-4B0B-BAB2-23C819D2C8AA}">
      <dgm:prSet phldrT="[Text]"/>
      <dgm:spPr/>
      <dgm:t>
        <a:bodyPr/>
        <a:lstStyle/>
        <a:p>
          <a:r>
            <a:rPr lang="en-US" smtClean="0"/>
            <a:t>Agri, Handicraft, Misc.</a:t>
          </a:r>
          <a:endParaRPr lang="en-US"/>
        </a:p>
      </dgm:t>
    </dgm:pt>
    <dgm:pt modelId="{0560E751-8028-4226-AAFD-F1982A45ECDC}" type="parTrans" cxnId="{321E5B8B-7537-4BFE-83B0-A11E23F4A960}">
      <dgm:prSet/>
      <dgm:spPr/>
      <dgm:t>
        <a:bodyPr/>
        <a:lstStyle/>
        <a:p>
          <a:endParaRPr lang="en-US"/>
        </a:p>
      </dgm:t>
    </dgm:pt>
    <dgm:pt modelId="{26E88668-2814-48B3-8C4A-CA7945942FF2}" type="sibTrans" cxnId="{321E5B8B-7537-4BFE-83B0-A11E23F4A960}">
      <dgm:prSet/>
      <dgm:spPr/>
      <dgm:t>
        <a:bodyPr/>
        <a:lstStyle/>
        <a:p>
          <a:endParaRPr lang="en-US"/>
        </a:p>
      </dgm:t>
    </dgm:pt>
    <dgm:pt modelId="{FE4A335D-61BF-4B2D-9259-0E8F31244D43}">
      <dgm:prSet/>
      <dgm:spPr/>
      <dgm:t>
        <a:bodyPr/>
        <a:lstStyle/>
        <a:p>
          <a:r>
            <a:rPr lang="en-US" smtClean="0"/>
            <a:t>TEE</a:t>
          </a:r>
          <a:endParaRPr lang="en-US"/>
        </a:p>
      </dgm:t>
    </dgm:pt>
    <dgm:pt modelId="{F7EEAE87-8A58-4ED4-BFD5-28791766A54E}" type="parTrans" cxnId="{B3D70BB9-B9AE-4142-9917-89DC28FBE87C}">
      <dgm:prSet/>
      <dgm:spPr/>
      <dgm:t>
        <a:bodyPr/>
        <a:lstStyle/>
        <a:p>
          <a:endParaRPr lang="en-US"/>
        </a:p>
      </dgm:t>
    </dgm:pt>
    <dgm:pt modelId="{42710D54-DAAC-4659-8D70-E1A96BB3F1C6}" type="sibTrans" cxnId="{B3D70BB9-B9AE-4142-9917-89DC28FBE87C}">
      <dgm:prSet/>
      <dgm:spPr/>
      <dgm:t>
        <a:bodyPr/>
        <a:lstStyle/>
        <a:p>
          <a:endParaRPr lang="en-US"/>
        </a:p>
      </dgm:t>
    </dgm:pt>
    <dgm:pt modelId="{3926DADA-97A3-4A88-BA35-8061F202B38F}">
      <dgm:prSet/>
      <dgm:spPr/>
      <dgm:t>
        <a:bodyPr/>
        <a:lstStyle/>
        <a:p>
          <a:r>
            <a:rPr lang="en-US" smtClean="0"/>
            <a:t>Pharma</a:t>
          </a:r>
          <a:endParaRPr lang="en-US"/>
        </a:p>
      </dgm:t>
    </dgm:pt>
    <dgm:pt modelId="{64E97E1D-8116-471B-BB26-E61D7882B3F6}" type="parTrans" cxnId="{7A53BCFD-9CD9-41E0-AFE9-C5341C741256}">
      <dgm:prSet/>
      <dgm:spPr/>
      <dgm:t>
        <a:bodyPr/>
        <a:lstStyle/>
        <a:p>
          <a:endParaRPr lang="en-US"/>
        </a:p>
      </dgm:t>
    </dgm:pt>
    <dgm:pt modelId="{16CB783B-04C8-4921-AC45-71661CA02024}" type="sibTrans" cxnId="{7A53BCFD-9CD9-41E0-AFE9-C5341C741256}">
      <dgm:prSet/>
      <dgm:spPr/>
      <dgm:t>
        <a:bodyPr/>
        <a:lstStyle/>
        <a:p>
          <a:endParaRPr lang="en-US"/>
        </a:p>
      </dgm:t>
    </dgm:pt>
    <dgm:pt modelId="{DEAB8C38-6358-41B3-A6FE-B6FB5383136C}">
      <dgm:prSet/>
      <dgm:spPr/>
      <dgm:t>
        <a:bodyPr/>
        <a:lstStyle/>
        <a:p>
          <a:r>
            <a:rPr lang="en-US" smtClean="0"/>
            <a:t>Biotech Parks</a:t>
          </a:r>
          <a:endParaRPr lang="en-US"/>
        </a:p>
      </dgm:t>
    </dgm:pt>
    <dgm:pt modelId="{D4F112A9-1A79-4BBF-8DEB-9BDC55548FFB}" type="parTrans" cxnId="{6AB34E4E-8570-43CC-91E2-41F50DB5CA09}">
      <dgm:prSet/>
      <dgm:spPr/>
      <dgm:t>
        <a:bodyPr/>
        <a:lstStyle/>
        <a:p>
          <a:endParaRPr lang="en-US"/>
        </a:p>
      </dgm:t>
    </dgm:pt>
    <dgm:pt modelId="{F7AADA5A-9DAF-461D-9967-6FD677AEDA6A}" type="sibTrans" cxnId="{6AB34E4E-8570-43CC-91E2-41F50DB5CA09}">
      <dgm:prSet/>
      <dgm:spPr/>
      <dgm:t>
        <a:bodyPr/>
        <a:lstStyle/>
        <a:p>
          <a:endParaRPr lang="en-US"/>
        </a:p>
      </dgm:t>
    </dgm:pt>
    <dgm:pt modelId="{C315A90A-0C03-4FAD-800B-7C3A5D3081F9}">
      <dgm:prSet/>
      <dgm:spPr/>
      <dgm:t>
        <a:bodyPr/>
        <a:lstStyle/>
        <a:p>
          <a:r>
            <a:rPr lang="en-US" smtClean="0"/>
            <a:t>Physical Goods</a:t>
          </a:r>
          <a:endParaRPr lang="en-US"/>
        </a:p>
      </dgm:t>
    </dgm:pt>
    <dgm:pt modelId="{7FB61E15-044E-471F-90F4-C49F2FD9FE5C}" type="parTrans" cxnId="{84BC519F-89BA-4B4E-BB25-721176A10333}">
      <dgm:prSet/>
      <dgm:spPr/>
      <dgm:t>
        <a:bodyPr/>
        <a:lstStyle/>
        <a:p>
          <a:endParaRPr lang="en-US"/>
        </a:p>
      </dgm:t>
    </dgm:pt>
    <dgm:pt modelId="{1B5B5642-DCC8-475A-9ECC-07C62C1E858F}" type="sibTrans" cxnId="{84BC519F-89BA-4B4E-BB25-721176A10333}">
      <dgm:prSet/>
      <dgm:spPr/>
      <dgm:t>
        <a:bodyPr/>
        <a:lstStyle/>
        <a:p>
          <a:endParaRPr lang="en-US"/>
        </a:p>
      </dgm:t>
    </dgm:pt>
    <dgm:pt modelId="{1CE54931-9464-4BA0-B030-F1EC5B7136BD}">
      <dgm:prSet/>
      <dgm:spPr/>
      <dgm:t>
        <a:bodyPr/>
        <a:lstStyle/>
        <a:p>
          <a:r>
            <a:rPr lang="en-US" smtClean="0"/>
            <a:t>SEZ, Electronic Parks</a:t>
          </a:r>
          <a:endParaRPr lang="en-US"/>
        </a:p>
      </dgm:t>
    </dgm:pt>
    <dgm:pt modelId="{504CF018-4085-4ECC-89A2-97D5E3E3DFB6}" type="parTrans" cxnId="{FFBAD946-C1F7-40F3-AFD6-254B7DBAC5FD}">
      <dgm:prSet/>
      <dgm:spPr/>
      <dgm:t>
        <a:bodyPr/>
        <a:lstStyle/>
        <a:p>
          <a:endParaRPr lang="en-US"/>
        </a:p>
      </dgm:t>
    </dgm:pt>
    <dgm:pt modelId="{63F9A3DF-C180-4166-9111-3BDC80641E64}" type="sibTrans" cxnId="{FFBAD946-C1F7-40F3-AFD6-254B7DBAC5FD}">
      <dgm:prSet/>
      <dgm:spPr/>
      <dgm:t>
        <a:bodyPr/>
        <a:lstStyle/>
        <a:p>
          <a:endParaRPr lang="en-US"/>
        </a:p>
      </dgm:t>
    </dgm:pt>
    <dgm:pt modelId="{64C84BCE-C656-479B-AD2E-7B11783D3FF6}">
      <dgm:prSet/>
      <dgm:spPr/>
      <dgm:t>
        <a:bodyPr/>
        <a:lstStyle/>
        <a:p>
          <a:r>
            <a:rPr lang="en-US" smtClean="0"/>
            <a:t>IT Services</a:t>
          </a:r>
          <a:endParaRPr lang="en-US"/>
        </a:p>
      </dgm:t>
    </dgm:pt>
    <dgm:pt modelId="{53C89781-233F-4A88-9485-B58794E29CFD}" type="parTrans" cxnId="{866C6896-58F8-49B8-9E52-38836D627EC7}">
      <dgm:prSet/>
      <dgm:spPr/>
      <dgm:t>
        <a:bodyPr/>
        <a:lstStyle/>
        <a:p>
          <a:endParaRPr lang="en-US"/>
        </a:p>
      </dgm:t>
    </dgm:pt>
    <dgm:pt modelId="{1BD3576A-FB2D-481D-B046-B69F86C3585C}" type="sibTrans" cxnId="{866C6896-58F8-49B8-9E52-38836D627EC7}">
      <dgm:prSet/>
      <dgm:spPr/>
      <dgm:t>
        <a:bodyPr/>
        <a:lstStyle/>
        <a:p>
          <a:endParaRPr lang="en-US"/>
        </a:p>
      </dgm:t>
    </dgm:pt>
    <dgm:pt modelId="{EF30D481-DE5A-41F4-A2FD-03C2C83F46AF}">
      <dgm:prSet/>
      <dgm:spPr/>
      <dgm:t>
        <a:bodyPr/>
        <a:lstStyle/>
        <a:p>
          <a:r>
            <a:rPr lang="en-US" smtClean="0"/>
            <a:t>Software Technology Park</a:t>
          </a:r>
          <a:endParaRPr lang="en-US"/>
        </a:p>
      </dgm:t>
    </dgm:pt>
    <dgm:pt modelId="{157BA6AA-1C7F-42B3-B085-2D915F634128}" type="parTrans" cxnId="{C16C2ED1-720A-4B12-B4A6-2F14643C1C08}">
      <dgm:prSet/>
      <dgm:spPr/>
      <dgm:t>
        <a:bodyPr/>
        <a:lstStyle/>
        <a:p>
          <a:endParaRPr lang="en-US"/>
        </a:p>
      </dgm:t>
    </dgm:pt>
    <dgm:pt modelId="{8FF9C5C2-E0C0-4150-8CBE-E0D8F5424622}" type="sibTrans" cxnId="{C16C2ED1-720A-4B12-B4A6-2F14643C1C08}">
      <dgm:prSet/>
      <dgm:spPr/>
      <dgm:t>
        <a:bodyPr/>
        <a:lstStyle/>
        <a:p>
          <a:endParaRPr lang="en-US"/>
        </a:p>
      </dgm:t>
    </dgm:pt>
    <dgm:pt modelId="{B140EFFC-E0BA-4771-9D00-5AD212A0F6D0}">
      <dgm:prSet/>
      <dgm:spPr/>
      <dgm:t>
        <a:bodyPr/>
        <a:lstStyle/>
        <a:p>
          <a:r>
            <a:rPr lang="en-US" smtClean="0"/>
            <a:t>Financial services</a:t>
          </a:r>
          <a:endParaRPr lang="en-US"/>
        </a:p>
      </dgm:t>
    </dgm:pt>
    <dgm:pt modelId="{9C470532-48B9-4D8E-9AB9-43FAC2B09D89}" type="parTrans" cxnId="{34B12728-59F7-4232-96DB-4B2AED083E93}">
      <dgm:prSet/>
      <dgm:spPr/>
      <dgm:t>
        <a:bodyPr/>
        <a:lstStyle/>
        <a:p>
          <a:endParaRPr lang="en-US"/>
        </a:p>
      </dgm:t>
    </dgm:pt>
    <dgm:pt modelId="{4FDC85D0-5F26-41E6-B4E6-4F5E7345F784}" type="sibTrans" cxnId="{34B12728-59F7-4232-96DB-4B2AED083E93}">
      <dgm:prSet/>
      <dgm:spPr/>
      <dgm:t>
        <a:bodyPr/>
        <a:lstStyle/>
        <a:p>
          <a:endParaRPr lang="en-US"/>
        </a:p>
      </dgm:t>
    </dgm:pt>
    <dgm:pt modelId="{1C32885B-C249-48C9-8521-EFB1C0497F84}">
      <dgm:prSet/>
      <dgm:spPr/>
      <dgm:t>
        <a:bodyPr/>
        <a:lstStyle/>
        <a:p>
          <a:r>
            <a:rPr lang="en-US" dirty="0" smtClean="0"/>
            <a:t>?? GIFT CITY?</a:t>
          </a:r>
          <a:endParaRPr lang="en-US" dirty="0"/>
        </a:p>
      </dgm:t>
    </dgm:pt>
    <dgm:pt modelId="{A8AACA84-D3FF-4B70-8801-827DDE254469}" type="parTrans" cxnId="{3D348369-FFE0-4E94-B081-8737430FAC98}">
      <dgm:prSet/>
      <dgm:spPr/>
      <dgm:t>
        <a:bodyPr/>
        <a:lstStyle/>
        <a:p>
          <a:endParaRPr lang="en-US"/>
        </a:p>
      </dgm:t>
    </dgm:pt>
    <dgm:pt modelId="{73FEB398-C1AB-459B-91E5-D910A5B1BE3B}" type="sibTrans" cxnId="{3D348369-FFE0-4E94-B081-8737430FAC98}">
      <dgm:prSet/>
      <dgm:spPr/>
      <dgm:t>
        <a:bodyPr/>
        <a:lstStyle/>
        <a:p>
          <a:endParaRPr lang="en-US"/>
        </a:p>
      </dgm:t>
    </dgm:pt>
    <dgm:pt modelId="{4F484EE6-5100-4872-84CC-A4B04E0F0965}" type="pres">
      <dgm:prSet presAssocID="{FF09A0CC-2F54-4DC8-B49F-514BA2CE4135}" presName="Name0" presStyleCnt="0">
        <dgm:presLayoutVars>
          <dgm:resizeHandles/>
        </dgm:presLayoutVars>
      </dgm:prSet>
      <dgm:spPr/>
      <dgm:t>
        <a:bodyPr/>
        <a:lstStyle/>
        <a:p>
          <a:endParaRPr lang="en-US"/>
        </a:p>
      </dgm:t>
    </dgm:pt>
    <dgm:pt modelId="{0A5ED718-D3E3-4388-A819-B6778324E41A}" type="pres">
      <dgm:prSet presAssocID="{0BC4173B-9AA2-4B0B-BAB2-23C819D2C8AA}" presName="text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5D61043-9612-4779-B4B4-F529D950B290}" type="pres">
      <dgm:prSet presAssocID="{26E88668-2814-48B3-8C4A-CA7945942FF2}" presName="space" presStyleCnt="0"/>
      <dgm:spPr/>
    </dgm:pt>
    <dgm:pt modelId="{9FA93DBF-2519-43DE-8FE3-2A50C2F4159A}" type="pres">
      <dgm:prSet presAssocID="{3926DADA-97A3-4A88-BA35-8061F202B38F}" presName="text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1978407-9704-49C1-990E-CF55F2C98174}" type="pres">
      <dgm:prSet presAssocID="{16CB783B-04C8-4921-AC45-71661CA02024}" presName="space" presStyleCnt="0"/>
      <dgm:spPr/>
    </dgm:pt>
    <dgm:pt modelId="{FFA52409-669E-4A9A-905D-ACEE1CF497E0}" type="pres">
      <dgm:prSet presAssocID="{C315A90A-0C03-4FAD-800B-7C3A5D3081F9}" presName="text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D27BA20-DCD6-4830-A32F-84F30A462D0B}" type="pres">
      <dgm:prSet presAssocID="{1B5B5642-DCC8-475A-9ECC-07C62C1E858F}" presName="space" presStyleCnt="0"/>
      <dgm:spPr/>
    </dgm:pt>
    <dgm:pt modelId="{BCF3E8F1-D797-476B-BADC-9C6E690AD3BB}" type="pres">
      <dgm:prSet presAssocID="{64C84BCE-C656-479B-AD2E-7B11783D3FF6}" presName="text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4E4A2CD-4A10-415A-B889-1C72802B6E09}" type="pres">
      <dgm:prSet presAssocID="{1BD3576A-FB2D-481D-B046-B69F86C3585C}" presName="space" presStyleCnt="0"/>
      <dgm:spPr/>
    </dgm:pt>
    <dgm:pt modelId="{9F56B8D2-0BAB-4CBA-A2BE-08E4E432666C}" type="pres">
      <dgm:prSet presAssocID="{B140EFFC-E0BA-4771-9D00-5AD212A0F6D0}" presName="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56632F7-81E2-4F9A-BD9C-6A35B9204738}" type="presOf" srcId="{3926DADA-97A3-4A88-BA35-8061F202B38F}" destId="{9FA93DBF-2519-43DE-8FE3-2A50C2F4159A}" srcOrd="0" destOrd="0" presId="urn:diagrams.loki3.com/VaryingWidthList"/>
    <dgm:cxn modelId="{6AB34E4E-8570-43CC-91E2-41F50DB5CA09}" srcId="{3926DADA-97A3-4A88-BA35-8061F202B38F}" destId="{DEAB8C38-6358-41B3-A6FE-B6FB5383136C}" srcOrd="0" destOrd="0" parTransId="{D4F112A9-1A79-4BBF-8DEB-9BDC55548FFB}" sibTransId="{F7AADA5A-9DAF-461D-9967-6FD677AEDA6A}"/>
    <dgm:cxn modelId="{7A53BCFD-9CD9-41E0-AFE9-C5341C741256}" srcId="{FF09A0CC-2F54-4DC8-B49F-514BA2CE4135}" destId="{3926DADA-97A3-4A88-BA35-8061F202B38F}" srcOrd="1" destOrd="0" parTransId="{64E97E1D-8116-471B-BB26-E61D7882B3F6}" sibTransId="{16CB783B-04C8-4921-AC45-71661CA02024}"/>
    <dgm:cxn modelId="{DE6AD23E-F022-49D1-80AC-229EECD2B433}" type="presOf" srcId="{0BC4173B-9AA2-4B0B-BAB2-23C819D2C8AA}" destId="{0A5ED718-D3E3-4388-A819-B6778324E41A}" srcOrd="0" destOrd="0" presId="urn:diagrams.loki3.com/VaryingWidthList"/>
    <dgm:cxn modelId="{E5B860BA-45C5-426B-8659-8BBE3C26240D}" type="presOf" srcId="{FF09A0CC-2F54-4DC8-B49F-514BA2CE4135}" destId="{4F484EE6-5100-4872-84CC-A4B04E0F0965}" srcOrd="0" destOrd="0" presId="urn:diagrams.loki3.com/VaryingWidthList"/>
    <dgm:cxn modelId="{81876414-F6E3-4F81-B8B2-344B325C803D}" type="presOf" srcId="{B140EFFC-E0BA-4771-9D00-5AD212A0F6D0}" destId="{9F56B8D2-0BAB-4CBA-A2BE-08E4E432666C}" srcOrd="0" destOrd="0" presId="urn:diagrams.loki3.com/VaryingWidthList"/>
    <dgm:cxn modelId="{4E53B2EA-EEA4-44C8-A222-B6A0EE33813F}" type="presOf" srcId="{C315A90A-0C03-4FAD-800B-7C3A5D3081F9}" destId="{FFA52409-669E-4A9A-905D-ACEE1CF497E0}" srcOrd="0" destOrd="0" presId="urn:diagrams.loki3.com/VaryingWidthList"/>
    <dgm:cxn modelId="{D0A2AF5D-81EC-496F-8013-F0EDAB6B79C2}" type="presOf" srcId="{1C32885B-C249-48C9-8521-EFB1C0497F84}" destId="{9F56B8D2-0BAB-4CBA-A2BE-08E4E432666C}" srcOrd="0" destOrd="1" presId="urn:diagrams.loki3.com/VaryingWidthList"/>
    <dgm:cxn modelId="{FFBAD946-C1F7-40F3-AFD6-254B7DBAC5FD}" srcId="{C315A90A-0C03-4FAD-800B-7C3A5D3081F9}" destId="{1CE54931-9464-4BA0-B030-F1EC5B7136BD}" srcOrd="0" destOrd="0" parTransId="{504CF018-4085-4ECC-89A2-97D5E3E3DFB6}" sibTransId="{63F9A3DF-C180-4166-9111-3BDC80641E64}"/>
    <dgm:cxn modelId="{B3D70BB9-B9AE-4142-9917-89DC28FBE87C}" srcId="{0BC4173B-9AA2-4B0B-BAB2-23C819D2C8AA}" destId="{FE4A335D-61BF-4B2D-9259-0E8F31244D43}" srcOrd="0" destOrd="0" parTransId="{F7EEAE87-8A58-4ED4-BFD5-28791766A54E}" sibTransId="{42710D54-DAAC-4659-8D70-E1A96BB3F1C6}"/>
    <dgm:cxn modelId="{321E5B8B-7537-4BFE-83B0-A11E23F4A960}" srcId="{FF09A0CC-2F54-4DC8-B49F-514BA2CE4135}" destId="{0BC4173B-9AA2-4B0B-BAB2-23C819D2C8AA}" srcOrd="0" destOrd="0" parTransId="{0560E751-8028-4226-AAFD-F1982A45ECDC}" sibTransId="{26E88668-2814-48B3-8C4A-CA7945942FF2}"/>
    <dgm:cxn modelId="{A8515DF4-B62F-414E-A94A-A3C15863BEA2}" type="presOf" srcId="{1CE54931-9464-4BA0-B030-F1EC5B7136BD}" destId="{FFA52409-669E-4A9A-905D-ACEE1CF497E0}" srcOrd="0" destOrd="1" presId="urn:diagrams.loki3.com/VaryingWidthList"/>
    <dgm:cxn modelId="{866C6896-58F8-49B8-9E52-38836D627EC7}" srcId="{FF09A0CC-2F54-4DC8-B49F-514BA2CE4135}" destId="{64C84BCE-C656-479B-AD2E-7B11783D3FF6}" srcOrd="3" destOrd="0" parTransId="{53C89781-233F-4A88-9485-B58794E29CFD}" sibTransId="{1BD3576A-FB2D-481D-B046-B69F86C3585C}"/>
    <dgm:cxn modelId="{D4AAA75F-5393-4197-90B7-E12B043D2CA3}" type="presOf" srcId="{FE4A335D-61BF-4B2D-9259-0E8F31244D43}" destId="{0A5ED718-D3E3-4388-A819-B6778324E41A}" srcOrd="0" destOrd="1" presId="urn:diagrams.loki3.com/VaryingWidthList"/>
    <dgm:cxn modelId="{3D348369-FFE0-4E94-B081-8737430FAC98}" srcId="{B140EFFC-E0BA-4771-9D00-5AD212A0F6D0}" destId="{1C32885B-C249-48C9-8521-EFB1C0497F84}" srcOrd="0" destOrd="0" parTransId="{A8AACA84-D3FF-4B70-8801-827DDE254469}" sibTransId="{73FEB398-C1AB-459B-91E5-D910A5B1BE3B}"/>
    <dgm:cxn modelId="{C16C2ED1-720A-4B12-B4A6-2F14643C1C08}" srcId="{64C84BCE-C656-479B-AD2E-7B11783D3FF6}" destId="{EF30D481-DE5A-41F4-A2FD-03C2C83F46AF}" srcOrd="0" destOrd="0" parTransId="{157BA6AA-1C7F-42B3-B085-2D915F634128}" sibTransId="{8FF9C5C2-E0C0-4150-8CBE-E0D8F5424622}"/>
    <dgm:cxn modelId="{84BC519F-89BA-4B4E-BB25-721176A10333}" srcId="{FF09A0CC-2F54-4DC8-B49F-514BA2CE4135}" destId="{C315A90A-0C03-4FAD-800B-7C3A5D3081F9}" srcOrd="2" destOrd="0" parTransId="{7FB61E15-044E-471F-90F4-C49F2FD9FE5C}" sibTransId="{1B5B5642-DCC8-475A-9ECC-07C62C1E858F}"/>
    <dgm:cxn modelId="{34B12728-59F7-4232-96DB-4B2AED083E93}" srcId="{FF09A0CC-2F54-4DC8-B49F-514BA2CE4135}" destId="{B140EFFC-E0BA-4771-9D00-5AD212A0F6D0}" srcOrd="4" destOrd="0" parTransId="{9C470532-48B9-4D8E-9AB9-43FAC2B09D89}" sibTransId="{4FDC85D0-5F26-41E6-B4E6-4F5E7345F784}"/>
    <dgm:cxn modelId="{B19A658A-901D-4311-A5E2-3D7D869EF9C6}" type="presOf" srcId="{64C84BCE-C656-479B-AD2E-7B11783D3FF6}" destId="{BCF3E8F1-D797-476B-BADC-9C6E690AD3BB}" srcOrd="0" destOrd="0" presId="urn:diagrams.loki3.com/VaryingWidthList"/>
    <dgm:cxn modelId="{FF84025E-59FE-4DAC-BA2A-BF3C3BA12598}" type="presOf" srcId="{EF30D481-DE5A-41F4-A2FD-03C2C83F46AF}" destId="{BCF3E8F1-D797-476B-BADC-9C6E690AD3BB}" srcOrd="0" destOrd="1" presId="urn:diagrams.loki3.com/VaryingWidthList"/>
    <dgm:cxn modelId="{3AF4458C-4A2E-4901-A7FA-FCAA7D813FA8}" type="presOf" srcId="{DEAB8C38-6358-41B3-A6FE-B6FB5383136C}" destId="{9FA93DBF-2519-43DE-8FE3-2A50C2F4159A}" srcOrd="0" destOrd="1" presId="urn:diagrams.loki3.com/VaryingWidthList"/>
    <dgm:cxn modelId="{0AA3C5C9-2DF2-438D-B69E-6D8605A731B3}" type="presParOf" srcId="{4F484EE6-5100-4872-84CC-A4B04E0F0965}" destId="{0A5ED718-D3E3-4388-A819-B6778324E41A}" srcOrd="0" destOrd="0" presId="urn:diagrams.loki3.com/VaryingWidthList"/>
    <dgm:cxn modelId="{E17EBCC0-A1F6-47D6-9EE9-9223152FEAFB}" type="presParOf" srcId="{4F484EE6-5100-4872-84CC-A4B04E0F0965}" destId="{45D61043-9612-4779-B4B4-F529D950B290}" srcOrd="1" destOrd="0" presId="urn:diagrams.loki3.com/VaryingWidthList"/>
    <dgm:cxn modelId="{0DE04ACD-F102-4B70-9D82-EFD241D61732}" type="presParOf" srcId="{4F484EE6-5100-4872-84CC-A4B04E0F0965}" destId="{9FA93DBF-2519-43DE-8FE3-2A50C2F4159A}" srcOrd="2" destOrd="0" presId="urn:diagrams.loki3.com/VaryingWidthList"/>
    <dgm:cxn modelId="{FFEA3B2E-41E6-40A9-967F-71869670850E}" type="presParOf" srcId="{4F484EE6-5100-4872-84CC-A4B04E0F0965}" destId="{61978407-9704-49C1-990E-CF55F2C98174}" srcOrd="3" destOrd="0" presId="urn:diagrams.loki3.com/VaryingWidthList"/>
    <dgm:cxn modelId="{0376B239-D4CE-48EA-8DB8-5EF0FBE15E8A}" type="presParOf" srcId="{4F484EE6-5100-4872-84CC-A4B04E0F0965}" destId="{FFA52409-669E-4A9A-905D-ACEE1CF497E0}" srcOrd="4" destOrd="0" presId="urn:diagrams.loki3.com/VaryingWidthList"/>
    <dgm:cxn modelId="{12DFF489-1C89-455F-967B-6E96608B3DBE}" type="presParOf" srcId="{4F484EE6-5100-4872-84CC-A4B04E0F0965}" destId="{0D27BA20-DCD6-4830-A32F-84F30A462D0B}" srcOrd="5" destOrd="0" presId="urn:diagrams.loki3.com/VaryingWidthList"/>
    <dgm:cxn modelId="{FFEA87C2-B1DD-42E8-9529-4408C15323E6}" type="presParOf" srcId="{4F484EE6-5100-4872-84CC-A4B04E0F0965}" destId="{BCF3E8F1-D797-476B-BADC-9C6E690AD3BB}" srcOrd="6" destOrd="0" presId="urn:diagrams.loki3.com/VaryingWidthList"/>
    <dgm:cxn modelId="{80FE1F44-B1B8-4793-AD47-21D0CE80E16E}" type="presParOf" srcId="{4F484EE6-5100-4872-84CC-A4B04E0F0965}" destId="{84E4A2CD-4A10-415A-B889-1C72802B6E09}" srcOrd="7" destOrd="0" presId="urn:diagrams.loki3.com/VaryingWidthList"/>
    <dgm:cxn modelId="{2261BBBA-6076-430D-8B50-AAA4FF94FC59}" type="presParOf" srcId="{4F484EE6-5100-4872-84CC-A4B04E0F0965}" destId="{9F56B8D2-0BAB-4CBA-A2BE-08E4E432666C}" srcOrd="8" destOrd="0" presId="urn:diagrams.loki3.com/VaryingWidthList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80FDEB3C-581B-4491-AC8B-33FEE784B9FD}" type="doc">
      <dgm:prSet loTypeId="urn:microsoft.com/office/officeart/2005/8/layout/h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87C1CC5-8FB9-406A-835B-908251B2DF82}">
      <dgm:prSet phldrT="[Text]"/>
      <dgm:spPr/>
      <dgm:t>
        <a:bodyPr/>
        <a:lstStyle/>
        <a:p>
          <a:r>
            <a:rPr lang="en-US" dirty="0" smtClean="0"/>
            <a:t>International </a:t>
          </a:r>
          <a:br>
            <a:rPr lang="en-US" dirty="0" smtClean="0"/>
          </a:br>
          <a:r>
            <a:rPr lang="en-US" dirty="0" smtClean="0"/>
            <a:t>Financial Centre (IFC)</a:t>
          </a:r>
          <a:endParaRPr lang="en-US" dirty="0"/>
        </a:p>
      </dgm:t>
    </dgm:pt>
    <dgm:pt modelId="{82A1CF56-54EC-470C-8938-A299F031A796}" type="parTrans" cxnId="{3F07EE26-BB81-403F-8746-897D95CEA3E6}">
      <dgm:prSet/>
      <dgm:spPr/>
      <dgm:t>
        <a:bodyPr/>
        <a:lstStyle/>
        <a:p>
          <a:endParaRPr lang="en-US"/>
        </a:p>
      </dgm:t>
    </dgm:pt>
    <dgm:pt modelId="{42384971-BC56-47C3-A7D9-8A3F15B7A742}" type="sibTrans" cxnId="{3F07EE26-BB81-403F-8746-897D95CEA3E6}">
      <dgm:prSet/>
      <dgm:spPr/>
      <dgm:t>
        <a:bodyPr/>
        <a:lstStyle/>
        <a:p>
          <a:endParaRPr lang="en-US"/>
        </a:p>
      </dgm:t>
    </dgm:pt>
    <dgm:pt modelId="{899160A4-427D-4146-BBB0-D1BADF10F1D5}">
      <dgm:prSet phldrT="[Text]"/>
      <dgm:spPr/>
      <dgm:t>
        <a:bodyPr/>
        <a:lstStyle/>
        <a:p>
          <a:r>
            <a:rPr lang="en-US" dirty="0" smtClean="0"/>
            <a:t>Tax</a:t>
          </a:r>
          <a:endParaRPr lang="en-US" dirty="0"/>
        </a:p>
      </dgm:t>
    </dgm:pt>
    <dgm:pt modelId="{AF6CD7CF-ABFB-4D2C-B2F2-A924E11D3988}" type="parTrans" cxnId="{71046A4B-4963-412C-94E7-E4E5EA9916B8}">
      <dgm:prSet/>
      <dgm:spPr/>
      <dgm:t>
        <a:bodyPr/>
        <a:lstStyle/>
        <a:p>
          <a:endParaRPr lang="en-US"/>
        </a:p>
      </dgm:t>
    </dgm:pt>
    <dgm:pt modelId="{78F78A4A-5190-4E0D-B0BE-D4237F6EEA1E}" type="sibTrans" cxnId="{71046A4B-4963-412C-94E7-E4E5EA9916B8}">
      <dgm:prSet/>
      <dgm:spPr/>
      <dgm:t>
        <a:bodyPr/>
        <a:lstStyle/>
        <a:p>
          <a:endParaRPr lang="en-US"/>
        </a:p>
      </dgm:t>
    </dgm:pt>
    <dgm:pt modelId="{C33A6255-5540-4EBE-A9C1-828370035FBD}">
      <dgm:prSet phldrT="[Text]"/>
      <dgm:spPr/>
      <dgm:t>
        <a:bodyPr/>
        <a:lstStyle/>
        <a:p>
          <a:r>
            <a:rPr lang="en-US" dirty="0" smtClean="0"/>
            <a:t>0% tax for 50 years</a:t>
          </a:r>
          <a:endParaRPr lang="en-US" dirty="0"/>
        </a:p>
      </dgm:t>
    </dgm:pt>
    <dgm:pt modelId="{95B83F11-39AE-4A47-843A-6E167A4ABE4A}" type="parTrans" cxnId="{69366A2A-55E3-4091-932B-9BD0F56409CF}">
      <dgm:prSet/>
      <dgm:spPr/>
      <dgm:t>
        <a:bodyPr/>
        <a:lstStyle/>
        <a:p>
          <a:endParaRPr lang="en-US"/>
        </a:p>
      </dgm:t>
    </dgm:pt>
    <dgm:pt modelId="{3271C7E0-3E41-4DA4-90CF-9411E9E16E7A}" type="sibTrans" cxnId="{69366A2A-55E3-4091-932B-9BD0F56409CF}">
      <dgm:prSet/>
      <dgm:spPr/>
      <dgm:t>
        <a:bodyPr/>
        <a:lstStyle/>
        <a:p>
          <a:endParaRPr lang="en-US"/>
        </a:p>
      </dgm:t>
    </dgm:pt>
    <dgm:pt modelId="{9B5D43C2-EFF8-4C79-840C-4D888E94A149}">
      <dgm:prSet phldrT="[Text]"/>
      <dgm:spPr/>
      <dgm:t>
        <a:bodyPr/>
        <a:lstStyle/>
        <a:p>
          <a:r>
            <a:rPr lang="en-US" dirty="0" smtClean="0"/>
            <a:t>DTAA with most</a:t>
          </a:r>
          <a:endParaRPr lang="en-US" dirty="0"/>
        </a:p>
      </dgm:t>
    </dgm:pt>
    <dgm:pt modelId="{EA3B6BD7-B035-499D-85F7-3C130E47BAC8}" type="parTrans" cxnId="{9105C6A8-247B-4F16-A4C3-1BFAC481E16B}">
      <dgm:prSet/>
      <dgm:spPr/>
      <dgm:t>
        <a:bodyPr/>
        <a:lstStyle/>
        <a:p>
          <a:endParaRPr lang="en-US"/>
        </a:p>
      </dgm:t>
    </dgm:pt>
    <dgm:pt modelId="{22CF03EE-0FC3-4D85-A83A-1AC0A3007B8D}" type="sibTrans" cxnId="{9105C6A8-247B-4F16-A4C3-1BFAC481E16B}">
      <dgm:prSet/>
      <dgm:spPr/>
      <dgm:t>
        <a:bodyPr/>
        <a:lstStyle/>
        <a:p>
          <a:endParaRPr lang="en-US"/>
        </a:p>
      </dgm:t>
    </dgm:pt>
    <dgm:pt modelId="{FF865802-F46F-4B9A-8112-461F783C9C20}">
      <dgm:prSet phldrT="[Text]"/>
      <dgm:spPr/>
      <dgm:t>
        <a:bodyPr/>
        <a:lstStyle/>
        <a:p>
          <a:r>
            <a:rPr lang="en-US" dirty="0" smtClean="0"/>
            <a:t>Investment:</a:t>
          </a:r>
          <a:endParaRPr lang="en-US" dirty="0"/>
        </a:p>
      </dgm:t>
    </dgm:pt>
    <dgm:pt modelId="{50136587-19E6-43C9-BE0D-5778727553C1}" type="parTrans" cxnId="{DAC8D681-C13B-4EBB-B271-2CFDB8B48CE3}">
      <dgm:prSet/>
      <dgm:spPr/>
      <dgm:t>
        <a:bodyPr/>
        <a:lstStyle/>
        <a:p>
          <a:endParaRPr lang="en-US"/>
        </a:p>
      </dgm:t>
    </dgm:pt>
    <dgm:pt modelId="{F50A1B24-6D47-407D-9C6B-97F813AAC8D0}" type="sibTrans" cxnId="{DAC8D681-C13B-4EBB-B271-2CFDB8B48CE3}">
      <dgm:prSet/>
      <dgm:spPr/>
      <dgm:t>
        <a:bodyPr/>
        <a:lstStyle/>
        <a:p>
          <a:endParaRPr lang="en-US"/>
        </a:p>
      </dgm:t>
    </dgm:pt>
    <dgm:pt modelId="{09ED8BDB-5705-41B7-90EC-BDF188C27B9D}">
      <dgm:prSet phldrT="[Text]"/>
      <dgm:spPr/>
      <dgm:t>
        <a:bodyPr/>
        <a:lstStyle/>
        <a:p>
          <a:r>
            <a:rPr lang="en-US" dirty="0" err="1" smtClean="0"/>
            <a:t>CaC</a:t>
          </a:r>
          <a:r>
            <a:rPr lang="en-US" dirty="0" smtClean="0"/>
            <a:t>: 100% (Invest &amp; pullout money as &amp; when you please!)</a:t>
          </a:r>
          <a:endParaRPr lang="en-US" dirty="0"/>
        </a:p>
      </dgm:t>
    </dgm:pt>
    <dgm:pt modelId="{EA22C048-2525-4113-830D-5F1C15363F61}" type="parTrans" cxnId="{96F8EBD0-4668-479A-BD25-07DBBCCA1C04}">
      <dgm:prSet/>
      <dgm:spPr/>
      <dgm:t>
        <a:bodyPr/>
        <a:lstStyle/>
        <a:p>
          <a:endParaRPr lang="en-US"/>
        </a:p>
      </dgm:t>
    </dgm:pt>
    <dgm:pt modelId="{0496D350-E865-4AAE-9684-FBB4EB88582F}" type="sibTrans" cxnId="{96F8EBD0-4668-479A-BD25-07DBBCCA1C04}">
      <dgm:prSet/>
      <dgm:spPr/>
      <dgm:t>
        <a:bodyPr/>
        <a:lstStyle/>
        <a:p>
          <a:endParaRPr lang="en-US"/>
        </a:p>
      </dgm:t>
    </dgm:pt>
    <dgm:pt modelId="{7EB1D22A-D852-490F-9BF3-098AB3A3903D}">
      <dgm:prSet phldrT="[Text]"/>
      <dgm:spPr/>
      <dgm:t>
        <a:bodyPr/>
        <a:lstStyle/>
        <a:p>
          <a:r>
            <a:rPr lang="en-US" dirty="0" smtClean="0"/>
            <a:t>FDI: 100%</a:t>
          </a:r>
          <a:endParaRPr lang="en-US" dirty="0"/>
        </a:p>
      </dgm:t>
    </dgm:pt>
    <dgm:pt modelId="{587D07F4-AEC1-4682-8FF0-3DAA303DEDF5}" type="parTrans" cxnId="{6C7956C5-C05F-4508-B107-CE6450EFA2EA}">
      <dgm:prSet/>
      <dgm:spPr/>
      <dgm:t>
        <a:bodyPr/>
        <a:lstStyle/>
        <a:p>
          <a:endParaRPr lang="en-US"/>
        </a:p>
      </dgm:t>
    </dgm:pt>
    <dgm:pt modelId="{35EFBC52-F7A1-4925-9020-CBC087F4E79B}" type="sibTrans" cxnId="{6C7956C5-C05F-4508-B107-CE6450EFA2EA}">
      <dgm:prSet/>
      <dgm:spPr/>
      <dgm:t>
        <a:bodyPr/>
        <a:lstStyle/>
        <a:p>
          <a:endParaRPr lang="en-US"/>
        </a:p>
      </dgm:t>
    </dgm:pt>
    <dgm:pt modelId="{F95406CF-EC21-4610-B2F0-738604E24EEB}">
      <dgm:prSet phldrT="[Text]"/>
      <dgm:spPr/>
      <dgm:t>
        <a:bodyPr/>
        <a:lstStyle/>
        <a:p>
          <a:r>
            <a:rPr lang="en-US" dirty="0" smtClean="0"/>
            <a:t>Independent judiciary not bound with local laws</a:t>
          </a:r>
          <a:endParaRPr lang="en-US" dirty="0"/>
        </a:p>
      </dgm:t>
    </dgm:pt>
    <dgm:pt modelId="{FF95858C-C6D5-46AE-8B0B-DFAE226ECFE4}" type="parTrans" cxnId="{DEABE1CA-04DC-40F6-99EC-FEB32AC9836C}">
      <dgm:prSet/>
      <dgm:spPr/>
      <dgm:t>
        <a:bodyPr/>
        <a:lstStyle/>
        <a:p>
          <a:endParaRPr lang="en-US"/>
        </a:p>
      </dgm:t>
    </dgm:pt>
    <dgm:pt modelId="{EBE10DA1-DA03-4D21-B0A3-BDD20F507769}" type="sibTrans" cxnId="{DEABE1CA-04DC-40F6-99EC-FEB32AC9836C}">
      <dgm:prSet/>
      <dgm:spPr/>
      <dgm:t>
        <a:bodyPr/>
        <a:lstStyle/>
        <a:p>
          <a:endParaRPr lang="en-US"/>
        </a:p>
      </dgm:t>
    </dgm:pt>
    <dgm:pt modelId="{489953FA-148F-4A3E-B04A-EAE4559DDC8F}">
      <dgm:prSet phldrT="[Text]"/>
      <dgm:spPr/>
      <dgm:t>
        <a:bodyPr/>
        <a:lstStyle/>
        <a:p>
          <a:r>
            <a:rPr lang="en-US" dirty="0" smtClean="0"/>
            <a:t>Quick Visa etc.</a:t>
          </a:r>
          <a:endParaRPr lang="en-US" dirty="0"/>
        </a:p>
      </dgm:t>
    </dgm:pt>
    <dgm:pt modelId="{28B128F3-CD0E-4708-B2D4-3C3ED62458E6}" type="parTrans" cxnId="{BBDAD144-952D-451C-8BC2-3A9A4E8C4F8B}">
      <dgm:prSet/>
      <dgm:spPr/>
      <dgm:t>
        <a:bodyPr/>
        <a:lstStyle/>
        <a:p>
          <a:endParaRPr lang="en-US"/>
        </a:p>
      </dgm:t>
    </dgm:pt>
    <dgm:pt modelId="{E6F17903-C16E-49D3-980E-DA2302120D92}" type="sibTrans" cxnId="{BBDAD144-952D-451C-8BC2-3A9A4E8C4F8B}">
      <dgm:prSet/>
      <dgm:spPr/>
      <dgm:t>
        <a:bodyPr/>
        <a:lstStyle/>
        <a:p>
          <a:endParaRPr lang="en-US"/>
        </a:p>
      </dgm:t>
    </dgm:pt>
    <dgm:pt modelId="{2BC22E11-674E-40E3-9531-64BFE665B2B3}" type="pres">
      <dgm:prSet presAssocID="{80FDEB3C-581B-4491-AC8B-33FEE784B9FD}" presName="composite" presStyleCnt="0">
        <dgm:presLayoutVars>
          <dgm:chMax val="1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BCA21AA-812A-4FE9-BCCD-BD5F12184396}" type="pres">
      <dgm:prSet presAssocID="{D87C1CC5-8FB9-406A-835B-908251B2DF82}" presName="roof" presStyleLbl="dkBgShp" presStyleIdx="0" presStyleCnt="2"/>
      <dgm:spPr/>
      <dgm:t>
        <a:bodyPr/>
        <a:lstStyle/>
        <a:p>
          <a:endParaRPr lang="en-US"/>
        </a:p>
      </dgm:t>
    </dgm:pt>
    <dgm:pt modelId="{A3BE4FAC-864D-44DA-A232-1D2CBD35FE4A}" type="pres">
      <dgm:prSet presAssocID="{D87C1CC5-8FB9-406A-835B-908251B2DF82}" presName="pillars" presStyleCnt="0"/>
      <dgm:spPr/>
      <dgm:t>
        <a:bodyPr/>
        <a:lstStyle/>
        <a:p>
          <a:endParaRPr lang="en-US"/>
        </a:p>
      </dgm:t>
    </dgm:pt>
    <dgm:pt modelId="{D6A8AC29-DB59-483B-AD6B-358584215609}" type="pres">
      <dgm:prSet presAssocID="{D87C1CC5-8FB9-406A-835B-908251B2DF82}" presName="pillar1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B64AE5D-F1D4-4E37-A487-F2AD1AE95564}" type="pres">
      <dgm:prSet presAssocID="{899160A4-427D-4146-BBB0-D1BADF10F1D5}" presName="pillarX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BD88478-0F9E-4644-9298-BF245F65B7A8}" type="pres">
      <dgm:prSet presAssocID="{D87C1CC5-8FB9-406A-835B-908251B2DF82}" presName="base" presStyleLbl="dkBgShp" presStyleIdx="1" presStyleCnt="2"/>
      <dgm:spPr/>
      <dgm:t>
        <a:bodyPr/>
        <a:lstStyle/>
        <a:p>
          <a:endParaRPr lang="en-US"/>
        </a:p>
      </dgm:t>
    </dgm:pt>
  </dgm:ptLst>
  <dgm:cxnLst>
    <dgm:cxn modelId="{69366A2A-55E3-4091-932B-9BD0F56409CF}" srcId="{899160A4-427D-4146-BBB0-D1BADF10F1D5}" destId="{C33A6255-5540-4EBE-A9C1-828370035FBD}" srcOrd="0" destOrd="0" parTransId="{95B83F11-39AE-4A47-843A-6E167A4ABE4A}" sibTransId="{3271C7E0-3E41-4DA4-90CF-9411E9E16E7A}"/>
    <dgm:cxn modelId="{2FB2AE38-2E27-4DF0-81BB-5D1DF8F65B18}" type="presOf" srcId="{F95406CF-EC21-4610-B2F0-738604E24EEB}" destId="{6B64AE5D-F1D4-4E37-A487-F2AD1AE95564}" srcOrd="0" destOrd="3" presId="urn:microsoft.com/office/officeart/2005/8/layout/hList3"/>
    <dgm:cxn modelId="{0918A680-5F52-46D3-978F-4144F003D063}" type="presOf" srcId="{FF865802-F46F-4B9A-8112-461F783C9C20}" destId="{D6A8AC29-DB59-483B-AD6B-358584215609}" srcOrd="0" destOrd="0" presId="urn:microsoft.com/office/officeart/2005/8/layout/hList3"/>
    <dgm:cxn modelId="{D601C730-E418-4070-9396-25D4DF55A1F8}" type="presOf" srcId="{C33A6255-5540-4EBE-A9C1-828370035FBD}" destId="{6B64AE5D-F1D4-4E37-A487-F2AD1AE95564}" srcOrd="0" destOrd="1" presId="urn:microsoft.com/office/officeart/2005/8/layout/hList3"/>
    <dgm:cxn modelId="{BC1C8173-F9A4-4F0D-8107-6586A2EF6CFE}" type="presOf" srcId="{7EB1D22A-D852-490F-9BF3-098AB3A3903D}" destId="{D6A8AC29-DB59-483B-AD6B-358584215609}" srcOrd="0" destOrd="1" presId="urn:microsoft.com/office/officeart/2005/8/layout/hList3"/>
    <dgm:cxn modelId="{3876A28B-EED2-4BA1-AFDC-DF5DFFB01509}" type="presOf" srcId="{899160A4-427D-4146-BBB0-D1BADF10F1D5}" destId="{6B64AE5D-F1D4-4E37-A487-F2AD1AE95564}" srcOrd="0" destOrd="0" presId="urn:microsoft.com/office/officeart/2005/8/layout/hList3"/>
    <dgm:cxn modelId="{8F9266B1-F61E-4274-960B-473C3A4185D6}" type="presOf" srcId="{9B5D43C2-EFF8-4C79-840C-4D888E94A149}" destId="{6B64AE5D-F1D4-4E37-A487-F2AD1AE95564}" srcOrd="0" destOrd="2" presId="urn:microsoft.com/office/officeart/2005/8/layout/hList3"/>
    <dgm:cxn modelId="{DAC8D681-C13B-4EBB-B271-2CFDB8B48CE3}" srcId="{D87C1CC5-8FB9-406A-835B-908251B2DF82}" destId="{FF865802-F46F-4B9A-8112-461F783C9C20}" srcOrd="0" destOrd="0" parTransId="{50136587-19E6-43C9-BE0D-5778727553C1}" sibTransId="{F50A1B24-6D47-407D-9C6B-97F813AAC8D0}"/>
    <dgm:cxn modelId="{71046A4B-4963-412C-94E7-E4E5EA9916B8}" srcId="{D87C1CC5-8FB9-406A-835B-908251B2DF82}" destId="{899160A4-427D-4146-BBB0-D1BADF10F1D5}" srcOrd="1" destOrd="0" parTransId="{AF6CD7CF-ABFB-4D2C-B2F2-A924E11D3988}" sibTransId="{78F78A4A-5190-4E0D-B0BE-D4237F6EEA1E}"/>
    <dgm:cxn modelId="{D3E7793C-8068-430E-982C-1DF7BF8E4073}" type="presOf" srcId="{D87C1CC5-8FB9-406A-835B-908251B2DF82}" destId="{EBCA21AA-812A-4FE9-BCCD-BD5F12184396}" srcOrd="0" destOrd="0" presId="urn:microsoft.com/office/officeart/2005/8/layout/hList3"/>
    <dgm:cxn modelId="{DEABE1CA-04DC-40F6-99EC-FEB32AC9836C}" srcId="{899160A4-427D-4146-BBB0-D1BADF10F1D5}" destId="{F95406CF-EC21-4610-B2F0-738604E24EEB}" srcOrd="2" destOrd="0" parTransId="{FF95858C-C6D5-46AE-8B0B-DFAE226ECFE4}" sibTransId="{EBE10DA1-DA03-4D21-B0A3-BDD20F507769}"/>
    <dgm:cxn modelId="{3F07EE26-BB81-403F-8746-897D95CEA3E6}" srcId="{80FDEB3C-581B-4491-AC8B-33FEE784B9FD}" destId="{D87C1CC5-8FB9-406A-835B-908251B2DF82}" srcOrd="0" destOrd="0" parTransId="{82A1CF56-54EC-470C-8938-A299F031A796}" sibTransId="{42384971-BC56-47C3-A7D9-8A3F15B7A742}"/>
    <dgm:cxn modelId="{54489823-4355-494A-B7DB-C6BD7FD9E374}" type="presOf" srcId="{80FDEB3C-581B-4491-AC8B-33FEE784B9FD}" destId="{2BC22E11-674E-40E3-9531-64BFE665B2B3}" srcOrd="0" destOrd="0" presId="urn:microsoft.com/office/officeart/2005/8/layout/hList3"/>
    <dgm:cxn modelId="{6C7956C5-C05F-4508-B107-CE6450EFA2EA}" srcId="{FF865802-F46F-4B9A-8112-461F783C9C20}" destId="{7EB1D22A-D852-490F-9BF3-098AB3A3903D}" srcOrd="0" destOrd="0" parTransId="{587D07F4-AEC1-4682-8FF0-3DAA303DEDF5}" sibTransId="{35EFBC52-F7A1-4925-9020-CBC087F4E79B}"/>
    <dgm:cxn modelId="{9105C6A8-247B-4F16-A4C3-1BFAC481E16B}" srcId="{899160A4-427D-4146-BBB0-D1BADF10F1D5}" destId="{9B5D43C2-EFF8-4C79-840C-4D888E94A149}" srcOrd="1" destOrd="0" parTransId="{EA3B6BD7-B035-499D-85F7-3C130E47BAC8}" sibTransId="{22CF03EE-0FC3-4D85-A83A-1AC0A3007B8D}"/>
    <dgm:cxn modelId="{459550C7-1CF0-4BC3-B01F-27265762C9DA}" type="presOf" srcId="{489953FA-148F-4A3E-B04A-EAE4559DDC8F}" destId="{6B64AE5D-F1D4-4E37-A487-F2AD1AE95564}" srcOrd="0" destOrd="4" presId="urn:microsoft.com/office/officeart/2005/8/layout/hList3"/>
    <dgm:cxn modelId="{BBDAD144-952D-451C-8BC2-3A9A4E8C4F8B}" srcId="{899160A4-427D-4146-BBB0-D1BADF10F1D5}" destId="{489953FA-148F-4A3E-B04A-EAE4559DDC8F}" srcOrd="3" destOrd="0" parTransId="{28B128F3-CD0E-4708-B2D4-3C3ED62458E6}" sibTransId="{E6F17903-C16E-49D3-980E-DA2302120D92}"/>
    <dgm:cxn modelId="{96F8EBD0-4668-479A-BD25-07DBBCCA1C04}" srcId="{FF865802-F46F-4B9A-8112-461F783C9C20}" destId="{09ED8BDB-5705-41B7-90EC-BDF188C27B9D}" srcOrd="1" destOrd="0" parTransId="{EA22C048-2525-4113-830D-5F1C15363F61}" sibTransId="{0496D350-E865-4AAE-9684-FBB4EB88582F}"/>
    <dgm:cxn modelId="{3E4F3D14-0783-4E03-8780-17FF84CC63C9}" type="presOf" srcId="{09ED8BDB-5705-41B7-90EC-BDF188C27B9D}" destId="{D6A8AC29-DB59-483B-AD6B-358584215609}" srcOrd="0" destOrd="2" presId="urn:microsoft.com/office/officeart/2005/8/layout/hList3"/>
    <dgm:cxn modelId="{C558925A-0729-4AEA-B151-FE6B32EDF151}" type="presParOf" srcId="{2BC22E11-674E-40E3-9531-64BFE665B2B3}" destId="{EBCA21AA-812A-4FE9-BCCD-BD5F12184396}" srcOrd="0" destOrd="0" presId="urn:microsoft.com/office/officeart/2005/8/layout/hList3"/>
    <dgm:cxn modelId="{87FBD89E-194F-47DE-BB9D-E90EF628C2A5}" type="presParOf" srcId="{2BC22E11-674E-40E3-9531-64BFE665B2B3}" destId="{A3BE4FAC-864D-44DA-A232-1D2CBD35FE4A}" srcOrd="1" destOrd="0" presId="urn:microsoft.com/office/officeart/2005/8/layout/hList3"/>
    <dgm:cxn modelId="{93146198-86D3-4C4D-B3B1-FE8A7F571215}" type="presParOf" srcId="{A3BE4FAC-864D-44DA-A232-1D2CBD35FE4A}" destId="{D6A8AC29-DB59-483B-AD6B-358584215609}" srcOrd="0" destOrd="0" presId="urn:microsoft.com/office/officeart/2005/8/layout/hList3"/>
    <dgm:cxn modelId="{2C19727A-AEFD-4509-B99A-82CDF3095FE6}" type="presParOf" srcId="{A3BE4FAC-864D-44DA-A232-1D2CBD35FE4A}" destId="{6B64AE5D-F1D4-4E37-A487-F2AD1AE95564}" srcOrd="1" destOrd="0" presId="urn:microsoft.com/office/officeart/2005/8/layout/hList3"/>
    <dgm:cxn modelId="{0D4C29BD-8341-4A1B-81A9-EC164ECE3061}" type="presParOf" srcId="{2BC22E11-674E-40E3-9531-64BFE665B2B3}" destId="{2BD88478-0F9E-4644-9298-BF245F65B7A8}" srcOrd="2" destOrd="0" presId="urn:microsoft.com/office/officeart/2005/8/layout/hList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5666562F-8241-417F-9357-006F9CABA533}" type="doc">
      <dgm:prSet loTypeId="urn:microsoft.com/office/officeart/2005/8/layout/hierarchy4" loCatId="hierarchy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2D796705-453E-4BA8-BF88-66EA72993AB7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GIFT ltd. (SPV)</a:t>
          </a:r>
        </a:p>
      </dgm:t>
    </dgm:pt>
    <dgm:pt modelId="{E9A7CA00-C3AA-46FE-B15B-26B526FC902E}" type="parTrans" cxnId="{FD5CB63B-B3C4-4FC9-B01A-F5C2A6B89E13}">
      <dgm:prSet/>
      <dgm:spPr/>
      <dgm:t>
        <a:bodyPr/>
        <a:lstStyle/>
        <a:p>
          <a:endParaRPr lang="en-US"/>
        </a:p>
      </dgm:t>
    </dgm:pt>
    <dgm:pt modelId="{037DDFB4-565D-420D-A0D0-1CBC01E22127}" type="sibTrans" cxnId="{FD5CB63B-B3C4-4FC9-B01A-F5C2A6B89E13}">
      <dgm:prSet/>
      <dgm:spPr/>
      <dgm:t>
        <a:bodyPr/>
        <a:lstStyle/>
        <a:p>
          <a:endParaRPr lang="en-US"/>
        </a:p>
      </dgm:t>
    </dgm:pt>
    <dgm:pt modelId="{E2E55E95-8763-458B-A3A4-9BEA1FCD5219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ILFS: Infrastructure Leasing &amp; Financial Services Limited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0049B5E4-8ACF-4D59-9B30-CC2FD5CF0B96}" type="parTrans" cxnId="{AC9804B4-7FC9-4361-89C8-463E52787B0B}">
      <dgm:prSet/>
      <dgm:spPr/>
      <dgm:t>
        <a:bodyPr/>
        <a:lstStyle/>
        <a:p>
          <a:endParaRPr lang="en-US"/>
        </a:p>
      </dgm:t>
    </dgm:pt>
    <dgm:pt modelId="{BAABF0BA-772B-46EA-9AAC-4496CBE1B7BE}" type="sibTrans" cxnId="{AC9804B4-7FC9-4361-89C8-463E52787B0B}">
      <dgm:prSet/>
      <dgm:spPr/>
      <dgm:t>
        <a:bodyPr/>
        <a:lstStyle/>
        <a:p>
          <a:endParaRPr lang="en-US"/>
        </a:p>
      </dgm:t>
    </dgm:pt>
    <dgm:pt modelId="{DA4300C5-E6C5-4551-9A01-1EAC5A66BFBA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Central India Bank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B35F63FC-825B-4A6C-8D0A-7A9B3B0F4F8B}" type="parTrans" cxnId="{E25CF469-143A-424F-9F64-51A9F0BFA2B7}">
      <dgm:prSet/>
      <dgm:spPr/>
      <dgm:t>
        <a:bodyPr/>
        <a:lstStyle/>
        <a:p>
          <a:endParaRPr lang="en-US"/>
        </a:p>
      </dgm:t>
    </dgm:pt>
    <dgm:pt modelId="{3FFDDBA7-8CFD-4C6D-B90A-D7570A85D136}" type="sibTrans" cxnId="{E25CF469-143A-424F-9F64-51A9F0BFA2B7}">
      <dgm:prSet/>
      <dgm:spPr/>
      <dgm:t>
        <a:bodyPr/>
        <a:lstStyle/>
        <a:p>
          <a:endParaRPr lang="en-US"/>
        </a:p>
      </dgm:t>
    </dgm:pt>
    <dgm:pt modelId="{84CC1B43-F7A4-48FD-9E7E-F676F18514D1}">
      <dgm:prSet phldrT="[Text]"/>
      <dgm:spPr/>
      <dgm:t>
        <a:bodyPr/>
        <a:lstStyle/>
        <a:p>
          <a:r>
            <a:rPr lang="en-US" dirty="0" err="1" smtClean="0">
              <a:latin typeface="Franklin Gothic Medium Cond" panose="020B0606030402020204" pitchFamily="34" charset="0"/>
            </a:rPr>
            <a:t>Guj.Urban</a:t>
          </a:r>
          <a:r>
            <a:rPr lang="en-US" dirty="0" smtClean="0">
              <a:latin typeface="Franklin Gothic Medium Cond" panose="020B0606030402020204" pitchFamily="34" charset="0"/>
            </a:rPr>
            <a:t> </a:t>
          </a:r>
          <a:r>
            <a:rPr lang="en-US" dirty="0" err="1" smtClean="0">
              <a:latin typeface="Franklin Gothic Medium Cond" panose="020B0606030402020204" pitchFamily="34" charset="0"/>
            </a:rPr>
            <a:t>Dvlp</a:t>
          </a:r>
          <a:r>
            <a:rPr lang="en-US" dirty="0" smtClean="0">
              <a:latin typeface="Franklin Gothic Medium Cond" panose="020B0606030402020204" pitchFamily="34" charset="0"/>
            </a:rPr>
            <a:t> co. ltd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DF94885F-6FE8-4C13-AC21-A209C7688810}" type="parTrans" cxnId="{ADA2D7BE-EBE4-498F-8E6B-8887A5DAD025}">
      <dgm:prSet/>
      <dgm:spPr/>
      <dgm:t>
        <a:bodyPr/>
        <a:lstStyle/>
        <a:p>
          <a:endParaRPr lang="en-US"/>
        </a:p>
      </dgm:t>
    </dgm:pt>
    <dgm:pt modelId="{A40BF6DA-32DC-4443-8CB5-679D9DCF3699}" type="sibTrans" cxnId="{ADA2D7BE-EBE4-498F-8E6B-8887A5DAD025}">
      <dgm:prSet/>
      <dgm:spPr/>
      <dgm:t>
        <a:bodyPr/>
        <a:lstStyle/>
        <a:p>
          <a:endParaRPr lang="en-US"/>
        </a:p>
      </dgm:t>
    </dgm:pt>
    <dgm:pt modelId="{6FFEBABF-8E0E-4F56-B82D-9736B61EEFA9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UTI, LIC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C600F0DB-28B3-421E-B283-8694F681B880}" type="parTrans" cxnId="{1C12D78D-A933-4ED0-ADC7-74AA2D1E956B}">
      <dgm:prSet/>
      <dgm:spPr/>
      <dgm:t>
        <a:bodyPr/>
        <a:lstStyle/>
        <a:p>
          <a:endParaRPr lang="en-US"/>
        </a:p>
      </dgm:t>
    </dgm:pt>
    <dgm:pt modelId="{992BC5C7-3045-4D8E-99C0-19C1B24BE6B2}" type="sibTrans" cxnId="{1C12D78D-A933-4ED0-ADC7-74AA2D1E956B}">
      <dgm:prSet/>
      <dgm:spPr/>
      <dgm:t>
        <a:bodyPr/>
        <a:lstStyle/>
        <a:p>
          <a:endParaRPr lang="en-US"/>
        </a:p>
      </dgm:t>
    </dgm:pt>
    <dgm:pt modelId="{F525003A-0AA3-4D23-9F9C-589135B5522C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SBI, HDFC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D2C40F16-AE5A-424A-9B5E-5C4EE0418F38}" type="parTrans" cxnId="{756FF643-E43B-4CE0-A3B9-FCBEA9FC7529}">
      <dgm:prSet/>
      <dgm:spPr/>
      <dgm:t>
        <a:bodyPr/>
        <a:lstStyle/>
        <a:p>
          <a:endParaRPr lang="en-US"/>
        </a:p>
      </dgm:t>
    </dgm:pt>
    <dgm:pt modelId="{D49590CE-B22F-446C-90FC-A1C0EEDF5A89}" type="sibTrans" cxnId="{756FF643-E43B-4CE0-A3B9-FCBEA9FC7529}">
      <dgm:prSet/>
      <dgm:spPr/>
      <dgm:t>
        <a:bodyPr/>
        <a:lstStyle/>
        <a:p>
          <a:endParaRPr lang="en-US"/>
        </a:p>
      </dgm:t>
    </dgm:pt>
    <dgm:pt modelId="{190F0545-EE00-4F59-A9B9-665BAC0D851E}" type="pres">
      <dgm:prSet presAssocID="{5666562F-8241-417F-9357-006F9CABA533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15DFBF08-1AF6-4DF7-A4E6-5CAC64992D91}" type="pres">
      <dgm:prSet presAssocID="{2D796705-453E-4BA8-BF88-66EA72993AB7}" presName="vertOne" presStyleCnt="0"/>
      <dgm:spPr/>
    </dgm:pt>
    <dgm:pt modelId="{8034C520-8FF0-46B1-91A4-D7851DC7FB83}" type="pres">
      <dgm:prSet presAssocID="{2D796705-453E-4BA8-BF88-66EA72993AB7}" presName="txOn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B6DE2B5-EC59-445A-B4F4-0472D30F8B7C}" type="pres">
      <dgm:prSet presAssocID="{2D796705-453E-4BA8-BF88-66EA72993AB7}" presName="parTransOne" presStyleCnt="0"/>
      <dgm:spPr/>
    </dgm:pt>
    <dgm:pt modelId="{BF8F750F-1990-4F7C-8EA8-C4803EB380F7}" type="pres">
      <dgm:prSet presAssocID="{2D796705-453E-4BA8-BF88-66EA72993AB7}" presName="horzOne" presStyleCnt="0"/>
      <dgm:spPr/>
    </dgm:pt>
    <dgm:pt modelId="{87CC0A06-44DB-40EC-9A1A-E424F98CC672}" type="pres">
      <dgm:prSet presAssocID="{E2E55E95-8763-458B-A3A4-9BEA1FCD5219}" presName="vertTwo" presStyleCnt="0"/>
      <dgm:spPr/>
    </dgm:pt>
    <dgm:pt modelId="{43BCBF8D-534C-42EA-A469-13666CA6992B}" type="pres">
      <dgm:prSet presAssocID="{E2E55E95-8763-458B-A3A4-9BEA1FCD5219}" presName="txTwo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B801638-3462-4C86-8E4A-FC5FABC763F3}" type="pres">
      <dgm:prSet presAssocID="{E2E55E95-8763-458B-A3A4-9BEA1FCD5219}" presName="parTransTwo" presStyleCnt="0"/>
      <dgm:spPr/>
    </dgm:pt>
    <dgm:pt modelId="{F47C2784-D35F-4A7D-85C7-A580F3EE1C37}" type="pres">
      <dgm:prSet presAssocID="{E2E55E95-8763-458B-A3A4-9BEA1FCD5219}" presName="horzTwo" presStyleCnt="0"/>
      <dgm:spPr/>
    </dgm:pt>
    <dgm:pt modelId="{469D0290-546D-4934-AF67-665E23FA9A2B}" type="pres">
      <dgm:prSet presAssocID="{DA4300C5-E6C5-4551-9A01-1EAC5A66BFBA}" presName="vertThree" presStyleCnt="0"/>
      <dgm:spPr/>
    </dgm:pt>
    <dgm:pt modelId="{5D99CB36-C5EE-43B6-963A-EBB9E6757FBC}" type="pres">
      <dgm:prSet presAssocID="{DA4300C5-E6C5-4551-9A01-1EAC5A66BFBA}" presName="txThree" presStyleLbl="node3" presStyleIdx="0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E507DEE-EC7B-4E6A-AA6A-B2A52E38D7F5}" type="pres">
      <dgm:prSet presAssocID="{DA4300C5-E6C5-4551-9A01-1EAC5A66BFBA}" presName="horzThree" presStyleCnt="0"/>
      <dgm:spPr/>
    </dgm:pt>
    <dgm:pt modelId="{C1D32573-4FDA-405A-B966-34C19D1AD7A6}" type="pres">
      <dgm:prSet presAssocID="{3FFDDBA7-8CFD-4C6D-B90A-D7570A85D136}" presName="sibSpaceThree" presStyleCnt="0"/>
      <dgm:spPr/>
    </dgm:pt>
    <dgm:pt modelId="{A6244116-5C3E-43D8-8D93-0C324C887D28}" type="pres">
      <dgm:prSet presAssocID="{6FFEBABF-8E0E-4F56-B82D-9736B61EEFA9}" presName="vertThree" presStyleCnt="0"/>
      <dgm:spPr/>
    </dgm:pt>
    <dgm:pt modelId="{F12422E8-2C99-48E7-A641-085F8D23FCEE}" type="pres">
      <dgm:prSet presAssocID="{6FFEBABF-8E0E-4F56-B82D-9736B61EEFA9}" presName="txThree" presStyleLbl="node3" presStyleIdx="1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1FF7DEA-F5C9-4F0E-9239-3D86B06E4FD5}" type="pres">
      <dgm:prSet presAssocID="{6FFEBABF-8E0E-4F56-B82D-9736B61EEFA9}" presName="horzThree" presStyleCnt="0"/>
      <dgm:spPr/>
    </dgm:pt>
    <dgm:pt modelId="{B63F25F9-A85F-406F-9A7B-25643A5A9958}" type="pres">
      <dgm:prSet presAssocID="{992BC5C7-3045-4D8E-99C0-19C1B24BE6B2}" presName="sibSpaceThree" presStyleCnt="0"/>
      <dgm:spPr/>
    </dgm:pt>
    <dgm:pt modelId="{87F8C398-1A64-4690-9D17-D3A49406218D}" type="pres">
      <dgm:prSet presAssocID="{F525003A-0AA3-4D23-9F9C-589135B5522C}" presName="vertThree" presStyleCnt="0"/>
      <dgm:spPr/>
    </dgm:pt>
    <dgm:pt modelId="{011221F5-5E76-4BEE-B650-97E4A29434CA}" type="pres">
      <dgm:prSet presAssocID="{F525003A-0AA3-4D23-9F9C-589135B5522C}" presName="txThree" presStyleLbl="node3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0355679-A4BA-4467-95A6-13EDD00DE695}" type="pres">
      <dgm:prSet presAssocID="{F525003A-0AA3-4D23-9F9C-589135B5522C}" presName="horzThree" presStyleCnt="0"/>
      <dgm:spPr/>
    </dgm:pt>
    <dgm:pt modelId="{BA64E1A2-155E-43E5-9259-A05724E5A6CE}" type="pres">
      <dgm:prSet presAssocID="{BAABF0BA-772B-46EA-9AAC-4496CBE1B7BE}" presName="sibSpaceTwo" presStyleCnt="0"/>
      <dgm:spPr/>
    </dgm:pt>
    <dgm:pt modelId="{960BDB0D-0D14-4FAB-819F-83A3F2CB1CD2}" type="pres">
      <dgm:prSet presAssocID="{84CC1B43-F7A4-48FD-9E7E-F676F18514D1}" presName="vertTwo" presStyleCnt="0"/>
      <dgm:spPr/>
    </dgm:pt>
    <dgm:pt modelId="{9E7F3586-7A9B-4AD5-BD9D-8071550EEB88}" type="pres">
      <dgm:prSet presAssocID="{84CC1B43-F7A4-48FD-9E7E-F676F18514D1}" presName="txTwo" presStyleLbl="node2" presStyleIdx="1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8729997-059C-411D-9759-5D31562BF813}" type="pres">
      <dgm:prSet presAssocID="{84CC1B43-F7A4-48FD-9E7E-F676F18514D1}" presName="horzTwo" presStyleCnt="0"/>
      <dgm:spPr/>
    </dgm:pt>
  </dgm:ptLst>
  <dgm:cxnLst>
    <dgm:cxn modelId="{AC9804B4-7FC9-4361-89C8-463E52787B0B}" srcId="{2D796705-453E-4BA8-BF88-66EA72993AB7}" destId="{E2E55E95-8763-458B-A3A4-9BEA1FCD5219}" srcOrd="0" destOrd="0" parTransId="{0049B5E4-8ACF-4D59-9B30-CC2FD5CF0B96}" sibTransId="{BAABF0BA-772B-46EA-9AAC-4496CBE1B7BE}"/>
    <dgm:cxn modelId="{ADA2D7BE-EBE4-498F-8E6B-8887A5DAD025}" srcId="{2D796705-453E-4BA8-BF88-66EA72993AB7}" destId="{84CC1B43-F7A4-48FD-9E7E-F676F18514D1}" srcOrd="1" destOrd="0" parTransId="{DF94885F-6FE8-4C13-AC21-A209C7688810}" sibTransId="{A40BF6DA-32DC-4443-8CB5-679D9DCF3699}"/>
    <dgm:cxn modelId="{10309679-8352-4384-8733-6E676CD8D7AA}" type="presOf" srcId="{6FFEBABF-8E0E-4F56-B82D-9736B61EEFA9}" destId="{F12422E8-2C99-48E7-A641-085F8D23FCEE}" srcOrd="0" destOrd="0" presId="urn:microsoft.com/office/officeart/2005/8/layout/hierarchy4"/>
    <dgm:cxn modelId="{56CF96DA-A35D-469D-9306-46BE3F1AC7F4}" type="presOf" srcId="{5666562F-8241-417F-9357-006F9CABA533}" destId="{190F0545-EE00-4F59-A9B9-665BAC0D851E}" srcOrd="0" destOrd="0" presId="urn:microsoft.com/office/officeart/2005/8/layout/hierarchy4"/>
    <dgm:cxn modelId="{FD5CB63B-B3C4-4FC9-B01A-F5C2A6B89E13}" srcId="{5666562F-8241-417F-9357-006F9CABA533}" destId="{2D796705-453E-4BA8-BF88-66EA72993AB7}" srcOrd="0" destOrd="0" parTransId="{E9A7CA00-C3AA-46FE-B15B-26B526FC902E}" sibTransId="{037DDFB4-565D-420D-A0D0-1CBC01E22127}"/>
    <dgm:cxn modelId="{7BC6D77B-FC9F-4694-8C02-5682B95DAE54}" type="presOf" srcId="{F525003A-0AA3-4D23-9F9C-589135B5522C}" destId="{011221F5-5E76-4BEE-B650-97E4A29434CA}" srcOrd="0" destOrd="0" presId="urn:microsoft.com/office/officeart/2005/8/layout/hierarchy4"/>
    <dgm:cxn modelId="{3817A33A-B1F2-45EB-A1EA-0BEF209A1F4C}" type="presOf" srcId="{E2E55E95-8763-458B-A3A4-9BEA1FCD5219}" destId="{43BCBF8D-534C-42EA-A469-13666CA6992B}" srcOrd="0" destOrd="0" presId="urn:microsoft.com/office/officeart/2005/8/layout/hierarchy4"/>
    <dgm:cxn modelId="{AEC399D0-3A1A-4FE9-9701-2FA0F56DE8BC}" type="presOf" srcId="{2D796705-453E-4BA8-BF88-66EA72993AB7}" destId="{8034C520-8FF0-46B1-91A4-D7851DC7FB83}" srcOrd="0" destOrd="0" presId="urn:microsoft.com/office/officeart/2005/8/layout/hierarchy4"/>
    <dgm:cxn modelId="{E25CF469-143A-424F-9F64-51A9F0BFA2B7}" srcId="{E2E55E95-8763-458B-A3A4-9BEA1FCD5219}" destId="{DA4300C5-E6C5-4551-9A01-1EAC5A66BFBA}" srcOrd="0" destOrd="0" parTransId="{B35F63FC-825B-4A6C-8D0A-7A9B3B0F4F8B}" sibTransId="{3FFDDBA7-8CFD-4C6D-B90A-D7570A85D136}"/>
    <dgm:cxn modelId="{80167B5D-95D9-4658-A1C8-093691882250}" type="presOf" srcId="{DA4300C5-E6C5-4551-9A01-1EAC5A66BFBA}" destId="{5D99CB36-C5EE-43B6-963A-EBB9E6757FBC}" srcOrd="0" destOrd="0" presId="urn:microsoft.com/office/officeart/2005/8/layout/hierarchy4"/>
    <dgm:cxn modelId="{756FF643-E43B-4CE0-A3B9-FCBEA9FC7529}" srcId="{E2E55E95-8763-458B-A3A4-9BEA1FCD5219}" destId="{F525003A-0AA3-4D23-9F9C-589135B5522C}" srcOrd="2" destOrd="0" parTransId="{D2C40F16-AE5A-424A-9B5E-5C4EE0418F38}" sibTransId="{D49590CE-B22F-446C-90FC-A1C0EEDF5A89}"/>
    <dgm:cxn modelId="{061B2F15-9B69-48DB-9EAD-8004064DB089}" type="presOf" srcId="{84CC1B43-F7A4-48FD-9E7E-F676F18514D1}" destId="{9E7F3586-7A9B-4AD5-BD9D-8071550EEB88}" srcOrd="0" destOrd="0" presId="urn:microsoft.com/office/officeart/2005/8/layout/hierarchy4"/>
    <dgm:cxn modelId="{1C12D78D-A933-4ED0-ADC7-74AA2D1E956B}" srcId="{E2E55E95-8763-458B-A3A4-9BEA1FCD5219}" destId="{6FFEBABF-8E0E-4F56-B82D-9736B61EEFA9}" srcOrd="1" destOrd="0" parTransId="{C600F0DB-28B3-421E-B283-8694F681B880}" sibTransId="{992BC5C7-3045-4D8E-99C0-19C1B24BE6B2}"/>
    <dgm:cxn modelId="{01E16D37-B92A-41A2-B05B-A5B7FC274776}" type="presParOf" srcId="{190F0545-EE00-4F59-A9B9-665BAC0D851E}" destId="{15DFBF08-1AF6-4DF7-A4E6-5CAC64992D91}" srcOrd="0" destOrd="0" presId="urn:microsoft.com/office/officeart/2005/8/layout/hierarchy4"/>
    <dgm:cxn modelId="{79523815-5B9C-4C8D-92D6-4D3A8D607700}" type="presParOf" srcId="{15DFBF08-1AF6-4DF7-A4E6-5CAC64992D91}" destId="{8034C520-8FF0-46B1-91A4-D7851DC7FB83}" srcOrd="0" destOrd="0" presId="urn:microsoft.com/office/officeart/2005/8/layout/hierarchy4"/>
    <dgm:cxn modelId="{7340A830-4925-40A3-96E6-8432C7DA0705}" type="presParOf" srcId="{15DFBF08-1AF6-4DF7-A4E6-5CAC64992D91}" destId="{4B6DE2B5-EC59-445A-B4F4-0472D30F8B7C}" srcOrd="1" destOrd="0" presId="urn:microsoft.com/office/officeart/2005/8/layout/hierarchy4"/>
    <dgm:cxn modelId="{58B89BFC-3569-45F6-8A41-2020A61446FA}" type="presParOf" srcId="{15DFBF08-1AF6-4DF7-A4E6-5CAC64992D91}" destId="{BF8F750F-1990-4F7C-8EA8-C4803EB380F7}" srcOrd="2" destOrd="0" presId="urn:microsoft.com/office/officeart/2005/8/layout/hierarchy4"/>
    <dgm:cxn modelId="{1580AA38-D562-49C1-9372-2E0359B48EDA}" type="presParOf" srcId="{BF8F750F-1990-4F7C-8EA8-C4803EB380F7}" destId="{87CC0A06-44DB-40EC-9A1A-E424F98CC672}" srcOrd="0" destOrd="0" presId="urn:microsoft.com/office/officeart/2005/8/layout/hierarchy4"/>
    <dgm:cxn modelId="{65919B93-8C12-4919-82DD-EE2A16B8DF7A}" type="presParOf" srcId="{87CC0A06-44DB-40EC-9A1A-E424F98CC672}" destId="{43BCBF8D-534C-42EA-A469-13666CA6992B}" srcOrd="0" destOrd="0" presId="urn:microsoft.com/office/officeart/2005/8/layout/hierarchy4"/>
    <dgm:cxn modelId="{677BDDBD-1FCE-42F6-91C3-42B7187FF357}" type="presParOf" srcId="{87CC0A06-44DB-40EC-9A1A-E424F98CC672}" destId="{0B801638-3462-4C86-8E4A-FC5FABC763F3}" srcOrd="1" destOrd="0" presId="urn:microsoft.com/office/officeart/2005/8/layout/hierarchy4"/>
    <dgm:cxn modelId="{823934BB-89A7-4ECE-AB9C-22EE27208FDC}" type="presParOf" srcId="{87CC0A06-44DB-40EC-9A1A-E424F98CC672}" destId="{F47C2784-D35F-4A7D-85C7-A580F3EE1C37}" srcOrd="2" destOrd="0" presId="urn:microsoft.com/office/officeart/2005/8/layout/hierarchy4"/>
    <dgm:cxn modelId="{B8782921-C834-480D-B194-F81E8E214ED3}" type="presParOf" srcId="{F47C2784-D35F-4A7D-85C7-A580F3EE1C37}" destId="{469D0290-546D-4934-AF67-665E23FA9A2B}" srcOrd="0" destOrd="0" presId="urn:microsoft.com/office/officeart/2005/8/layout/hierarchy4"/>
    <dgm:cxn modelId="{6DA9168C-8226-4D2A-860C-D5157910787B}" type="presParOf" srcId="{469D0290-546D-4934-AF67-665E23FA9A2B}" destId="{5D99CB36-C5EE-43B6-963A-EBB9E6757FBC}" srcOrd="0" destOrd="0" presId="urn:microsoft.com/office/officeart/2005/8/layout/hierarchy4"/>
    <dgm:cxn modelId="{0D87AEEC-1783-47DC-ADB1-997CD9FD4035}" type="presParOf" srcId="{469D0290-546D-4934-AF67-665E23FA9A2B}" destId="{FE507DEE-EC7B-4E6A-AA6A-B2A52E38D7F5}" srcOrd="1" destOrd="0" presId="urn:microsoft.com/office/officeart/2005/8/layout/hierarchy4"/>
    <dgm:cxn modelId="{FCF5F641-A41F-44F8-8C74-C2997F0DBDC1}" type="presParOf" srcId="{F47C2784-D35F-4A7D-85C7-A580F3EE1C37}" destId="{C1D32573-4FDA-405A-B966-34C19D1AD7A6}" srcOrd="1" destOrd="0" presId="urn:microsoft.com/office/officeart/2005/8/layout/hierarchy4"/>
    <dgm:cxn modelId="{D7AA0443-D44D-464D-96FA-977366FDF255}" type="presParOf" srcId="{F47C2784-D35F-4A7D-85C7-A580F3EE1C37}" destId="{A6244116-5C3E-43D8-8D93-0C324C887D28}" srcOrd="2" destOrd="0" presId="urn:microsoft.com/office/officeart/2005/8/layout/hierarchy4"/>
    <dgm:cxn modelId="{448766BA-FBE4-4983-A786-B26EC853D918}" type="presParOf" srcId="{A6244116-5C3E-43D8-8D93-0C324C887D28}" destId="{F12422E8-2C99-48E7-A641-085F8D23FCEE}" srcOrd="0" destOrd="0" presId="urn:microsoft.com/office/officeart/2005/8/layout/hierarchy4"/>
    <dgm:cxn modelId="{FC05922C-70A5-49AE-8445-4544DFE33BD0}" type="presParOf" srcId="{A6244116-5C3E-43D8-8D93-0C324C887D28}" destId="{D1FF7DEA-F5C9-4F0E-9239-3D86B06E4FD5}" srcOrd="1" destOrd="0" presId="urn:microsoft.com/office/officeart/2005/8/layout/hierarchy4"/>
    <dgm:cxn modelId="{6D3045AC-50BD-4C2B-B4A8-D8E4C4536DD0}" type="presParOf" srcId="{F47C2784-D35F-4A7D-85C7-A580F3EE1C37}" destId="{B63F25F9-A85F-406F-9A7B-25643A5A9958}" srcOrd="3" destOrd="0" presId="urn:microsoft.com/office/officeart/2005/8/layout/hierarchy4"/>
    <dgm:cxn modelId="{2156D6D4-76C9-4E0D-BB4E-50323050D2DD}" type="presParOf" srcId="{F47C2784-D35F-4A7D-85C7-A580F3EE1C37}" destId="{87F8C398-1A64-4690-9D17-D3A49406218D}" srcOrd="4" destOrd="0" presId="urn:microsoft.com/office/officeart/2005/8/layout/hierarchy4"/>
    <dgm:cxn modelId="{7913BCC0-BC71-43B5-A969-A36DEE5A2DDA}" type="presParOf" srcId="{87F8C398-1A64-4690-9D17-D3A49406218D}" destId="{011221F5-5E76-4BEE-B650-97E4A29434CA}" srcOrd="0" destOrd="0" presId="urn:microsoft.com/office/officeart/2005/8/layout/hierarchy4"/>
    <dgm:cxn modelId="{AB5D16CA-90E3-4ED5-96DC-98D55732A0D2}" type="presParOf" srcId="{87F8C398-1A64-4690-9D17-D3A49406218D}" destId="{D0355679-A4BA-4467-95A6-13EDD00DE695}" srcOrd="1" destOrd="0" presId="urn:microsoft.com/office/officeart/2005/8/layout/hierarchy4"/>
    <dgm:cxn modelId="{24E6ED25-56C8-434B-BA7B-BCAD16C10274}" type="presParOf" srcId="{BF8F750F-1990-4F7C-8EA8-C4803EB380F7}" destId="{BA64E1A2-155E-43E5-9259-A05724E5A6CE}" srcOrd="1" destOrd="0" presId="urn:microsoft.com/office/officeart/2005/8/layout/hierarchy4"/>
    <dgm:cxn modelId="{64E4BCA7-EF4E-4CE2-BCB4-86EA9CAD8E11}" type="presParOf" srcId="{BF8F750F-1990-4F7C-8EA8-C4803EB380F7}" destId="{960BDB0D-0D14-4FAB-819F-83A3F2CB1CD2}" srcOrd="2" destOrd="0" presId="urn:microsoft.com/office/officeart/2005/8/layout/hierarchy4"/>
    <dgm:cxn modelId="{25AEEB7B-2A0B-42CF-B458-B0368D5DA086}" type="presParOf" srcId="{960BDB0D-0D14-4FAB-819F-83A3F2CB1CD2}" destId="{9E7F3586-7A9B-4AD5-BD9D-8071550EEB88}" srcOrd="0" destOrd="0" presId="urn:microsoft.com/office/officeart/2005/8/layout/hierarchy4"/>
    <dgm:cxn modelId="{88D90778-BC72-4E34-9A6E-9B94478658A1}" type="presParOf" srcId="{960BDB0D-0D14-4FAB-819F-83A3F2CB1CD2}" destId="{28729997-059C-411D-9759-5D31562BF813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6.xml><?xml version="1.0" encoding="utf-8"?>
<dgm:dataModel xmlns:dgm="http://schemas.openxmlformats.org/drawingml/2006/diagram" xmlns:a="http://schemas.openxmlformats.org/drawingml/2006/main">
  <dgm:ptLst>
    <dgm:pt modelId="{ABC3AC3E-8F3F-42C2-ABEC-72AAFF3DAC5D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A140932-43D3-410B-A2AD-1812F157DE5F}">
      <dgm:prSet phldrT="[Text]"/>
      <dgm:spPr/>
      <dgm:t>
        <a:bodyPr/>
        <a:lstStyle/>
        <a:p>
          <a:r>
            <a:rPr lang="en-US" dirty="0" smtClean="0"/>
            <a:t>2015</a:t>
          </a:r>
          <a:endParaRPr lang="en-US" dirty="0"/>
        </a:p>
      </dgm:t>
    </dgm:pt>
    <dgm:pt modelId="{EBF7C74F-1B2B-4F3B-9513-0463CE02D2FF}" type="parTrans" cxnId="{E3E5F26B-D3FB-4D89-9748-CEA0DB42E1B2}">
      <dgm:prSet/>
      <dgm:spPr/>
      <dgm:t>
        <a:bodyPr/>
        <a:lstStyle/>
        <a:p>
          <a:endParaRPr lang="en-US"/>
        </a:p>
      </dgm:t>
    </dgm:pt>
    <dgm:pt modelId="{F7E33F5F-4266-4F3F-8FD9-5625E24FC362}" type="sibTrans" cxnId="{E3E5F26B-D3FB-4D89-9748-CEA0DB42E1B2}">
      <dgm:prSet/>
      <dgm:spPr/>
      <dgm:t>
        <a:bodyPr/>
        <a:lstStyle/>
        <a:p>
          <a:endParaRPr lang="en-US"/>
        </a:p>
      </dgm:t>
    </dgm:pt>
    <dgm:pt modelId="{AC29F637-26EC-45AD-AB38-01C4F54EFD72}">
      <dgm:prSet phldrT="[Text]"/>
      <dgm:spPr/>
      <dgm:t>
        <a:bodyPr/>
        <a:lstStyle/>
        <a:p>
          <a:r>
            <a:rPr lang="en-US" dirty="0" smtClean="0"/>
            <a:t>Budget: will promote this GIFT city, as IFSC international financial services centre)</a:t>
          </a:r>
          <a:endParaRPr lang="en-US" dirty="0"/>
        </a:p>
      </dgm:t>
    </dgm:pt>
    <dgm:pt modelId="{2F3F9BB8-7284-4530-9380-35AC2DF8E236}" type="parTrans" cxnId="{BB719E21-6C8A-4C26-9AAC-22A658710958}">
      <dgm:prSet/>
      <dgm:spPr/>
      <dgm:t>
        <a:bodyPr/>
        <a:lstStyle/>
        <a:p>
          <a:endParaRPr lang="en-US"/>
        </a:p>
      </dgm:t>
    </dgm:pt>
    <dgm:pt modelId="{BF01EB98-19FC-4BFC-9AB5-7BA19F9D3C54}" type="sibTrans" cxnId="{BB719E21-6C8A-4C26-9AAC-22A658710958}">
      <dgm:prSet/>
      <dgm:spPr/>
      <dgm:t>
        <a:bodyPr/>
        <a:lstStyle/>
        <a:p>
          <a:endParaRPr lang="en-US"/>
        </a:p>
      </dgm:t>
    </dgm:pt>
    <dgm:pt modelId="{27EF3D41-C776-40CA-8EC2-7FC35B17169A}">
      <dgm:prSet phldrT="[Text]"/>
      <dgm:spPr/>
      <dgm:t>
        <a:bodyPr/>
        <a:lstStyle/>
        <a:p>
          <a:r>
            <a:rPr lang="en-US" dirty="0" smtClean="0"/>
            <a:t>2017</a:t>
          </a:r>
          <a:endParaRPr lang="en-US" dirty="0"/>
        </a:p>
      </dgm:t>
    </dgm:pt>
    <dgm:pt modelId="{0A317704-55C8-4D28-8C9A-01A916CDDDF7}" type="parTrans" cxnId="{38D0F400-9CB4-4284-B47B-4ABC66C56182}">
      <dgm:prSet/>
      <dgm:spPr/>
      <dgm:t>
        <a:bodyPr/>
        <a:lstStyle/>
        <a:p>
          <a:endParaRPr lang="en-US"/>
        </a:p>
      </dgm:t>
    </dgm:pt>
    <dgm:pt modelId="{913EED8C-B25B-475A-B28A-462201C9FEDA}" type="sibTrans" cxnId="{38D0F400-9CB4-4284-B47B-4ABC66C56182}">
      <dgm:prSet/>
      <dgm:spPr/>
      <dgm:t>
        <a:bodyPr/>
        <a:lstStyle/>
        <a:p>
          <a:endParaRPr lang="en-US"/>
        </a:p>
      </dgm:t>
    </dgm:pt>
    <dgm:pt modelId="{0FAFC24E-A8B1-44F6-819E-271F01AC714C}">
      <dgm:prSet phldrT="[Text]"/>
      <dgm:spPr/>
      <dgm:t>
        <a:bodyPr/>
        <a:lstStyle/>
        <a:p>
          <a:r>
            <a:rPr lang="en-US" dirty="0" smtClean="0"/>
            <a:t>Yes Bank’s branch crossed $1 </a:t>
          </a:r>
          <a:r>
            <a:rPr lang="en-US" dirty="0" err="1" smtClean="0"/>
            <a:t>bn</a:t>
          </a:r>
          <a:r>
            <a:rPr lang="en-US" dirty="0" smtClean="0"/>
            <a:t> biz. (CRR, SLR, applicable)</a:t>
          </a:r>
          <a:endParaRPr lang="en-US" dirty="0"/>
        </a:p>
      </dgm:t>
    </dgm:pt>
    <dgm:pt modelId="{271FB3DE-650F-45E0-9575-0C48FCAE61FA}" type="parTrans" cxnId="{7F8A0EE6-3358-4A18-8729-18DA49C567B4}">
      <dgm:prSet/>
      <dgm:spPr/>
      <dgm:t>
        <a:bodyPr/>
        <a:lstStyle/>
        <a:p>
          <a:endParaRPr lang="en-US"/>
        </a:p>
      </dgm:t>
    </dgm:pt>
    <dgm:pt modelId="{0FF0B7F2-CFE6-4E31-9D9F-8D5421EEF01E}" type="sibTrans" cxnId="{7F8A0EE6-3358-4A18-8729-18DA49C567B4}">
      <dgm:prSet/>
      <dgm:spPr/>
      <dgm:t>
        <a:bodyPr/>
        <a:lstStyle/>
        <a:p>
          <a:endParaRPr lang="en-US"/>
        </a:p>
      </dgm:t>
    </dgm:pt>
    <dgm:pt modelId="{88AA7F57-21E3-43A0-B4D0-4DB31C416DED}">
      <dgm:prSet phldrT="[Text]"/>
      <dgm:spPr/>
      <dgm:t>
        <a:bodyPr/>
        <a:lstStyle/>
        <a:p>
          <a:r>
            <a:rPr lang="en-US" dirty="0" smtClean="0"/>
            <a:t>Financial SEZ: separate rules by RBI, SEBI, IRDA</a:t>
          </a:r>
          <a:endParaRPr lang="en-US" dirty="0"/>
        </a:p>
      </dgm:t>
    </dgm:pt>
    <dgm:pt modelId="{E70BB8FF-5CDF-49CC-8C75-2ECC9C0C6A6F}" type="parTrans" cxnId="{60402C56-F30E-4548-B1C6-B779308B0BF3}">
      <dgm:prSet/>
      <dgm:spPr/>
      <dgm:t>
        <a:bodyPr/>
        <a:lstStyle/>
        <a:p>
          <a:endParaRPr lang="en-US"/>
        </a:p>
      </dgm:t>
    </dgm:pt>
    <dgm:pt modelId="{7A9B13D4-13E4-417E-98F3-EB80D2255A42}" type="sibTrans" cxnId="{60402C56-F30E-4548-B1C6-B779308B0BF3}">
      <dgm:prSet/>
      <dgm:spPr/>
      <dgm:t>
        <a:bodyPr/>
        <a:lstStyle/>
        <a:p>
          <a:endParaRPr lang="en-US"/>
        </a:p>
      </dgm:t>
    </dgm:pt>
    <dgm:pt modelId="{1AAAD8AA-B78D-4305-9155-D8FDF51EAE1C}">
      <dgm:prSet phldrT="[Text]"/>
      <dgm:spPr/>
      <dgm:t>
        <a:bodyPr/>
        <a:lstStyle/>
        <a:p>
          <a:r>
            <a:rPr lang="en-US" dirty="0" smtClean="0"/>
            <a:t>Belgium: first to open Consulate</a:t>
          </a:r>
          <a:endParaRPr lang="en-US" dirty="0"/>
        </a:p>
      </dgm:t>
    </dgm:pt>
    <dgm:pt modelId="{54342FC6-0378-4581-8E38-16C72B04A691}" type="parTrans" cxnId="{811DB3B0-2221-4BC5-A05B-CADC9DE097D4}">
      <dgm:prSet/>
      <dgm:spPr/>
      <dgm:t>
        <a:bodyPr/>
        <a:lstStyle/>
        <a:p>
          <a:endParaRPr lang="en-US"/>
        </a:p>
      </dgm:t>
    </dgm:pt>
    <dgm:pt modelId="{5A54432F-FF29-429F-BD2E-A2A69365AE90}" type="sibTrans" cxnId="{811DB3B0-2221-4BC5-A05B-CADC9DE097D4}">
      <dgm:prSet/>
      <dgm:spPr/>
      <dgm:t>
        <a:bodyPr/>
        <a:lstStyle/>
        <a:p>
          <a:endParaRPr lang="en-US"/>
        </a:p>
      </dgm:t>
    </dgm:pt>
    <dgm:pt modelId="{8338E53E-219C-440B-B146-CD493BF59D81}" type="pres">
      <dgm:prSet presAssocID="{ABC3AC3E-8F3F-42C2-ABEC-72AAFF3DAC5D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42D0FA5-1187-4302-82B1-81CDB1CA3793}" type="pres">
      <dgm:prSet presAssocID="{6A140932-43D3-410B-A2AD-1812F157DE5F}" presName="parentText" presStyleLbl="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34216D9-77BC-441C-9206-F1FA8A81521C}" type="pres">
      <dgm:prSet presAssocID="{6A140932-43D3-410B-A2AD-1812F157DE5F}" presName="childText" presStyleLbl="revTx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A9127BB-1818-4011-A4E0-53E5913D0482}" type="pres">
      <dgm:prSet presAssocID="{27EF3D41-C776-40CA-8EC2-7FC35B17169A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1F9406D-218A-4F2B-B479-9A239BC27D4F}" type="pres">
      <dgm:prSet presAssocID="{27EF3D41-C776-40CA-8EC2-7FC35B17169A}" presName="childText" presStyleLbl="revTx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F8A0EE6-3358-4A18-8729-18DA49C567B4}" srcId="{27EF3D41-C776-40CA-8EC2-7FC35B17169A}" destId="{0FAFC24E-A8B1-44F6-819E-271F01AC714C}" srcOrd="0" destOrd="0" parTransId="{271FB3DE-650F-45E0-9575-0C48FCAE61FA}" sibTransId="{0FF0B7F2-CFE6-4E31-9D9F-8D5421EEF01E}"/>
    <dgm:cxn modelId="{1D9B1887-7B77-40CF-880C-C9D205DF3C57}" type="presOf" srcId="{27EF3D41-C776-40CA-8EC2-7FC35B17169A}" destId="{CA9127BB-1818-4011-A4E0-53E5913D0482}" srcOrd="0" destOrd="0" presId="urn:microsoft.com/office/officeart/2005/8/layout/vList2"/>
    <dgm:cxn modelId="{7B474D80-D7C5-42D0-A52F-9E7812A9ADBD}" type="presOf" srcId="{1AAAD8AA-B78D-4305-9155-D8FDF51EAE1C}" destId="{D1F9406D-218A-4F2B-B479-9A239BC27D4F}" srcOrd="0" destOrd="1" presId="urn:microsoft.com/office/officeart/2005/8/layout/vList2"/>
    <dgm:cxn modelId="{811DB3B0-2221-4BC5-A05B-CADC9DE097D4}" srcId="{27EF3D41-C776-40CA-8EC2-7FC35B17169A}" destId="{1AAAD8AA-B78D-4305-9155-D8FDF51EAE1C}" srcOrd="1" destOrd="0" parTransId="{54342FC6-0378-4581-8E38-16C72B04A691}" sibTransId="{5A54432F-FF29-429F-BD2E-A2A69365AE90}"/>
    <dgm:cxn modelId="{BB719E21-6C8A-4C26-9AAC-22A658710958}" srcId="{6A140932-43D3-410B-A2AD-1812F157DE5F}" destId="{AC29F637-26EC-45AD-AB38-01C4F54EFD72}" srcOrd="0" destOrd="0" parTransId="{2F3F9BB8-7284-4530-9380-35AC2DF8E236}" sibTransId="{BF01EB98-19FC-4BFC-9AB5-7BA19F9D3C54}"/>
    <dgm:cxn modelId="{11411C27-A93E-4474-81EA-B4DCD307B1F9}" type="presOf" srcId="{6A140932-43D3-410B-A2AD-1812F157DE5F}" destId="{A42D0FA5-1187-4302-82B1-81CDB1CA3793}" srcOrd="0" destOrd="0" presId="urn:microsoft.com/office/officeart/2005/8/layout/vList2"/>
    <dgm:cxn modelId="{61DC3FE3-C0D0-4734-B12C-4CB5FED88AF2}" type="presOf" srcId="{88AA7F57-21E3-43A0-B4D0-4DB31C416DED}" destId="{834216D9-77BC-441C-9206-F1FA8A81521C}" srcOrd="0" destOrd="1" presId="urn:microsoft.com/office/officeart/2005/8/layout/vList2"/>
    <dgm:cxn modelId="{E5AAB14C-2497-4FB2-88EF-8A291815D839}" type="presOf" srcId="{ABC3AC3E-8F3F-42C2-ABEC-72AAFF3DAC5D}" destId="{8338E53E-219C-440B-B146-CD493BF59D81}" srcOrd="0" destOrd="0" presId="urn:microsoft.com/office/officeart/2005/8/layout/vList2"/>
    <dgm:cxn modelId="{7A398404-6AF8-4EDC-8A1F-7AC81E028FC4}" type="presOf" srcId="{AC29F637-26EC-45AD-AB38-01C4F54EFD72}" destId="{834216D9-77BC-441C-9206-F1FA8A81521C}" srcOrd="0" destOrd="0" presId="urn:microsoft.com/office/officeart/2005/8/layout/vList2"/>
    <dgm:cxn modelId="{60402C56-F30E-4548-B1C6-B779308B0BF3}" srcId="{6A140932-43D3-410B-A2AD-1812F157DE5F}" destId="{88AA7F57-21E3-43A0-B4D0-4DB31C416DED}" srcOrd="1" destOrd="0" parTransId="{E70BB8FF-5CDF-49CC-8C75-2ECC9C0C6A6F}" sibTransId="{7A9B13D4-13E4-417E-98F3-EB80D2255A42}"/>
    <dgm:cxn modelId="{28150D80-3777-45B6-B2D6-2E220F70C2D8}" type="presOf" srcId="{0FAFC24E-A8B1-44F6-819E-271F01AC714C}" destId="{D1F9406D-218A-4F2B-B479-9A239BC27D4F}" srcOrd="0" destOrd="0" presId="urn:microsoft.com/office/officeart/2005/8/layout/vList2"/>
    <dgm:cxn modelId="{38D0F400-9CB4-4284-B47B-4ABC66C56182}" srcId="{ABC3AC3E-8F3F-42C2-ABEC-72AAFF3DAC5D}" destId="{27EF3D41-C776-40CA-8EC2-7FC35B17169A}" srcOrd="1" destOrd="0" parTransId="{0A317704-55C8-4D28-8C9A-01A916CDDDF7}" sibTransId="{913EED8C-B25B-475A-B28A-462201C9FEDA}"/>
    <dgm:cxn modelId="{E3E5F26B-D3FB-4D89-9748-CEA0DB42E1B2}" srcId="{ABC3AC3E-8F3F-42C2-ABEC-72AAFF3DAC5D}" destId="{6A140932-43D3-410B-A2AD-1812F157DE5F}" srcOrd="0" destOrd="0" parTransId="{EBF7C74F-1B2B-4F3B-9513-0463CE02D2FF}" sibTransId="{F7E33F5F-4266-4F3F-8FD9-5625E24FC362}"/>
    <dgm:cxn modelId="{13013ABD-6595-4CE9-B352-702FE8F22BA7}" type="presParOf" srcId="{8338E53E-219C-440B-B146-CD493BF59D81}" destId="{A42D0FA5-1187-4302-82B1-81CDB1CA3793}" srcOrd="0" destOrd="0" presId="urn:microsoft.com/office/officeart/2005/8/layout/vList2"/>
    <dgm:cxn modelId="{69CA593B-CF4E-4C27-B2CB-D36FA899D74A}" type="presParOf" srcId="{8338E53E-219C-440B-B146-CD493BF59D81}" destId="{834216D9-77BC-441C-9206-F1FA8A81521C}" srcOrd="1" destOrd="0" presId="urn:microsoft.com/office/officeart/2005/8/layout/vList2"/>
    <dgm:cxn modelId="{9946B111-15A3-47EF-95F2-9D5608498E0D}" type="presParOf" srcId="{8338E53E-219C-440B-B146-CD493BF59D81}" destId="{CA9127BB-1818-4011-A4E0-53E5913D0482}" srcOrd="2" destOrd="0" presId="urn:microsoft.com/office/officeart/2005/8/layout/vList2"/>
    <dgm:cxn modelId="{C5E681B0-3152-42FA-8B5F-B8BD4DC6E416}" type="presParOf" srcId="{8338E53E-219C-440B-B146-CD493BF59D81}" destId="{D1F9406D-218A-4F2B-B479-9A239BC27D4F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8F21E9C-24CD-4C7E-865E-FE55F4AC12B3}" type="doc">
      <dgm:prSet loTypeId="urn:microsoft.com/office/officeart/2008/layout/BendingPictureCaptionList" loCatId="picture" qsTypeId="urn:microsoft.com/office/officeart/2005/8/quickstyle/simple2" qsCatId="simple" csTypeId="urn:microsoft.com/office/officeart/2005/8/colors/accent5_2" csCatId="accent5" phldr="1"/>
      <dgm:spPr/>
      <dgm:t>
        <a:bodyPr/>
        <a:lstStyle/>
        <a:p>
          <a:endParaRPr lang="en-US"/>
        </a:p>
      </dgm:t>
    </dgm:pt>
    <dgm:pt modelId="{BC25EFE1-2BFA-45D1-BED1-5AF39D46D79C}">
      <dgm:prSet phldrT="[Text]"/>
      <dgm:spPr>
        <a:solidFill>
          <a:schemeClr val="bg1">
            <a:lumMod val="95000"/>
            <a:lumOff val="5000"/>
          </a:schemeClr>
        </a:solidFill>
      </dgm:spPr>
      <dgm:t>
        <a:bodyPr/>
        <a:lstStyle/>
        <a:p>
          <a:r>
            <a:rPr lang="en-US" dirty="0" smtClean="0">
              <a:effectLst/>
              <a:latin typeface="Franklin Gothic Medium Cond" panose="020B0606030402020204" pitchFamily="34" charset="0"/>
            </a:rPr>
            <a:t>1.Banking, Fin, </a:t>
          </a:r>
          <a:r>
            <a:rPr lang="en-US" dirty="0" err="1" smtClean="0">
              <a:effectLst/>
              <a:latin typeface="Franklin Gothic Medium Cond" panose="020B0606030402020204" pitchFamily="34" charset="0"/>
            </a:rPr>
            <a:t>Insur</a:t>
          </a:r>
          <a:r>
            <a:rPr lang="en-US" dirty="0" smtClean="0">
              <a:effectLst/>
              <a:latin typeface="Franklin Gothic Medium Cond" panose="020B0606030402020204" pitchFamily="34" charset="0"/>
            </a:rPr>
            <a:t>.</a:t>
          </a:r>
          <a:endParaRPr lang="en-US" dirty="0">
            <a:effectLst/>
            <a:latin typeface="Franklin Gothic Medium Cond" panose="020B0606030402020204" pitchFamily="34" charset="0"/>
          </a:endParaRPr>
        </a:p>
      </dgm:t>
    </dgm:pt>
    <dgm:pt modelId="{03C5B51A-EE90-4DC5-A2B3-6610E3AE4081}" type="parTrans" cxnId="{EC28EBB9-B1BC-419F-BA75-AC3A29E28212}">
      <dgm:prSet/>
      <dgm:spPr/>
      <dgm:t>
        <a:bodyPr/>
        <a:lstStyle/>
        <a:p>
          <a:endParaRPr lang="en-US">
            <a:solidFill>
              <a:schemeClr val="bg1">
                <a:lumMod val="85000"/>
                <a:lumOff val="15000"/>
              </a:schemeClr>
            </a:solidFill>
            <a:latin typeface="Franklin Gothic Medium Cond" panose="020B0606030402020204" pitchFamily="34" charset="0"/>
          </a:endParaRPr>
        </a:p>
      </dgm:t>
    </dgm:pt>
    <dgm:pt modelId="{2452F0F7-CA91-4F59-A564-1BB9BDA5CBBE}" type="sibTrans" cxnId="{EC28EBB9-B1BC-419F-BA75-AC3A29E28212}">
      <dgm:prSet/>
      <dgm:spPr/>
      <dgm:t>
        <a:bodyPr/>
        <a:lstStyle/>
        <a:p>
          <a:endParaRPr lang="en-US">
            <a:solidFill>
              <a:schemeClr val="bg1">
                <a:lumMod val="85000"/>
                <a:lumOff val="15000"/>
              </a:schemeClr>
            </a:solidFill>
            <a:latin typeface="Franklin Gothic Medium Cond" panose="020B0606030402020204" pitchFamily="34" charset="0"/>
          </a:endParaRPr>
        </a:p>
      </dgm:t>
    </dgm:pt>
    <dgm:pt modelId="{42B6273D-8E60-40EC-97B9-4A300407A2FC}">
      <dgm:prSet phldrT="[Text]"/>
      <dgm:spPr/>
      <dgm:t>
        <a:bodyPr/>
        <a:lstStyle/>
        <a:p>
          <a:r>
            <a:rPr lang="en-US" smtClean="0">
              <a:effectLst/>
              <a:latin typeface="Franklin Gothic Medium Cond" panose="020B0606030402020204" pitchFamily="34" charset="0"/>
            </a:rPr>
            <a:t>6.HRD</a:t>
          </a:r>
          <a:endParaRPr lang="en-US" dirty="0">
            <a:effectLst/>
            <a:latin typeface="Franklin Gothic Medium Cond" panose="020B0606030402020204" pitchFamily="34" charset="0"/>
          </a:endParaRPr>
        </a:p>
      </dgm:t>
    </dgm:pt>
    <dgm:pt modelId="{C0356875-84C0-489A-B63B-BFF5B04A4851}" type="parTrans" cxnId="{87793F06-9BBD-4E4D-9561-58B077A0E336}">
      <dgm:prSet/>
      <dgm:spPr/>
      <dgm:t>
        <a:bodyPr/>
        <a:lstStyle/>
        <a:p>
          <a:endParaRPr lang="en-US">
            <a:solidFill>
              <a:schemeClr val="bg1">
                <a:lumMod val="85000"/>
                <a:lumOff val="15000"/>
              </a:schemeClr>
            </a:solidFill>
            <a:latin typeface="Franklin Gothic Medium Cond" panose="020B0606030402020204" pitchFamily="34" charset="0"/>
          </a:endParaRPr>
        </a:p>
      </dgm:t>
    </dgm:pt>
    <dgm:pt modelId="{277BE20E-C465-4576-BBB8-BBC7E0598DA2}" type="sibTrans" cxnId="{87793F06-9BBD-4E4D-9561-58B077A0E336}">
      <dgm:prSet/>
      <dgm:spPr/>
      <dgm:t>
        <a:bodyPr/>
        <a:lstStyle/>
        <a:p>
          <a:endParaRPr lang="en-US">
            <a:solidFill>
              <a:schemeClr val="bg1">
                <a:lumMod val="85000"/>
                <a:lumOff val="15000"/>
              </a:schemeClr>
            </a:solidFill>
            <a:latin typeface="Franklin Gothic Medium Cond" panose="020B0606030402020204" pitchFamily="34" charset="0"/>
          </a:endParaRPr>
        </a:p>
      </dgm:t>
    </dgm:pt>
    <dgm:pt modelId="{DB87FF95-AE72-426C-925E-B58F1E8198D3}">
      <dgm:prSet phldrT="[Text]">
        <dgm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mtClean="0">
              <a:effectLst/>
              <a:latin typeface="Franklin Gothic Medium Cond" panose="020B0606030402020204" pitchFamily="34" charset="0"/>
            </a:rPr>
            <a:t>2.Budget</a:t>
          </a:r>
          <a:endParaRPr lang="en-US" dirty="0">
            <a:effectLst/>
            <a:latin typeface="Franklin Gothic Medium Cond" panose="020B0606030402020204" pitchFamily="34" charset="0"/>
          </a:endParaRPr>
        </a:p>
      </dgm:t>
    </dgm:pt>
    <dgm:pt modelId="{CE004886-1AB0-4519-A7DE-585B0C283BA0}" type="parTrans" cxnId="{3A974CA0-0BB2-453B-A372-F7F63EE74FB5}">
      <dgm:prSet/>
      <dgm:spPr/>
      <dgm:t>
        <a:bodyPr/>
        <a:lstStyle/>
        <a:p>
          <a:endParaRPr lang="en-US">
            <a:solidFill>
              <a:schemeClr val="bg1">
                <a:lumMod val="85000"/>
                <a:lumOff val="15000"/>
              </a:schemeClr>
            </a:solidFill>
            <a:latin typeface="Franklin Gothic Medium Cond" panose="020B0606030402020204" pitchFamily="34" charset="0"/>
          </a:endParaRPr>
        </a:p>
      </dgm:t>
    </dgm:pt>
    <dgm:pt modelId="{17734E8F-C091-40EB-8542-65713367BC76}" type="sibTrans" cxnId="{3A974CA0-0BB2-453B-A372-F7F63EE74FB5}">
      <dgm:prSet/>
      <dgm:spPr/>
      <dgm:t>
        <a:bodyPr/>
        <a:lstStyle/>
        <a:p>
          <a:endParaRPr lang="en-US">
            <a:solidFill>
              <a:schemeClr val="bg1">
                <a:lumMod val="85000"/>
                <a:lumOff val="15000"/>
              </a:schemeClr>
            </a:solidFill>
            <a:latin typeface="Franklin Gothic Medium Cond" panose="020B0606030402020204" pitchFamily="34" charset="0"/>
          </a:endParaRPr>
        </a:p>
      </dgm:t>
    </dgm:pt>
    <dgm:pt modelId="{A3B89C89-4B08-4EF5-A029-FC7E4822579A}">
      <dgm:prSet phldrT="[Text]"/>
      <dgm:spPr/>
      <dgm:t>
        <a:bodyPr/>
        <a:lstStyle/>
        <a:p>
          <a:r>
            <a:rPr lang="en-US" dirty="0" smtClean="0">
              <a:effectLst/>
              <a:latin typeface="Franklin Gothic Medium Cond" panose="020B0606030402020204" pitchFamily="34" charset="0"/>
            </a:rPr>
            <a:t>3.BoP &amp; Intl. Trade</a:t>
          </a:r>
          <a:endParaRPr lang="en-US" dirty="0">
            <a:effectLst/>
            <a:latin typeface="Franklin Gothic Medium Cond" panose="020B0606030402020204" pitchFamily="34" charset="0"/>
          </a:endParaRPr>
        </a:p>
      </dgm:t>
    </dgm:pt>
    <dgm:pt modelId="{59D1987A-2AD0-48A4-808D-6DB3A42C75CD}" type="parTrans" cxnId="{747D3375-2E89-49DF-97B5-102860E794AF}">
      <dgm:prSet/>
      <dgm:spPr/>
      <dgm:t>
        <a:bodyPr/>
        <a:lstStyle/>
        <a:p>
          <a:endParaRPr lang="en-US">
            <a:solidFill>
              <a:schemeClr val="bg1">
                <a:lumMod val="85000"/>
                <a:lumOff val="15000"/>
              </a:schemeClr>
            </a:solidFill>
            <a:latin typeface="Franklin Gothic Medium Cond" panose="020B0606030402020204" pitchFamily="34" charset="0"/>
          </a:endParaRPr>
        </a:p>
      </dgm:t>
    </dgm:pt>
    <dgm:pt modelId="{DE93F483-BCF9-4EED-B492-C3A2AD1CFD0B}" type="sibTrans" cxnId="{747D3375-2E89-49DF-97B5-102860E794AF}">
      <dgm:prSet/>
      <dgm:spPr/>
      <dgm:t>
        <a:bodyPr/>
        <a:lstStyle/>
        <a:p>
          <a:endParaRPr lang="en-US">
            <a:solidFill>
              <a:schemeClr val="bg1">
                <a:lumMod val="85000"/>
                <a:lumOff val="15000"/>
              </a:schemeClr>
            </a:solidFill>
            <a:latin typeface="Franklin Gothic Medium Cond" panose="020B0606030402020204" pitchFamily="34" charset="0"/>
          </a:endParaRPr>
        </a:p>
      </dgm:t>
    </dgm:pt>
    <dgm:pt modelId="{2741AFDF-7DBB-4108-8A20-0357D5FBD3B8}">
      <dgm:prSet phldrT="[Text]"/>
      <dgm:spPr/>
      <dgm:t>
        <a:bodyPr/>
        <a:lstStyle/>
        <a:p>
          <a:r>
            <a:rPr lang="en-US" smtClean="0">
              <a:effectLst/>
              <a:latin typeface="Franklin Gothic Medium Cond" panose="020B0606030402020204" pitchFamily="34" charset="0"/>
            </a:rPr>
            <a:t>4.Sectors</a:t>
          </a:r>
          <a:endParaRPr lang="en-US" dirty="0">
            <a:effectLst/>
            <a:latin typeface="Franklin Gothic Medium Cond" panose="020B0606030402020204" pitchFamily="34" charset="0"/>
          </a:endParaRPr>
        </a:p>
      </dgm:t>
    </dgm:pt>
    <dgm:pt modelId="{36468447-117C-4ADF-A168-060C12FE37C0}" type="parTrans" cxnId="{C99E42B2-207B-4FA3-B1EC-4B56CDD73546}">
      <dgm:prSet/>
      <dgm:spPr/>
      <dgm:t>
        <a:bodyPr/>
        <a:lstStyle/>
        <a:p>
          <a:endParaRPr lang="en-US">
            <a:solidFill>
              <a:schemeClr val="bg1">
                <a:lumMod val="85000"/>
                <a:lumOff val="15000"/>
              </a:schemeClr>
            </a:solidFill>
            <a:latin typeface="Franklin Gothic Medium Cond" panose="020B0606030402020204" pitchFamily="34" charset="0"/>
          </a:endParaRPr>
        </a:p>
      </dgm:t>
    </dgm:pt>
    <dgm:pt modelId="{EF5125ED-C530-4CEB-9EA6-7ADF35D8B229}" type="sibTrans" cxnId="{C99E42B2-207B-4FA3-B1EC-4B56CDD73546}">
      <dgm:prSet/>
      <dgm:spPr/>
      <dgm:t>
        <a:bodyPr/>
        <a:lstStyle/>
        <a:p>
          <a:endParaRPr lang="en-US">
            <a:solidFill>
              <a:schemeClr val="bg1">
                <a:lumMod val="85000"/>
                <a:lumOff val="15000"/>
              </a:schemeClr>
            </a:solidFill>
            <a:latin typeface="Franklin Gothic Medium Cond" panose="020B0606030402020204" pitchFamily="34" charset="0"/>
          </a:endParaRPr>
        </a:p>
      </dgm:t>
    </dgm:pt>
    <dgm:pt modelId="{1131737C-80FA-4CF1-AA8B-6A1C724BF69E}">
      <dgm:prSet phldrT="[Text]"/>
      <dgm:spPr/>
      <dgm:t>
        <a:bodyPr/>
        <a:lstStyle/>
        <a:p>
          <a:r>
            <a:rPr lang="en-US" smtClean="0">
              <a:effectLst/>
              <a:latin typeface="Franklin Gothic Medium Cond" panose="020B0606030402020204" pitchFamily="34" charset="0"/>
            </a:rPr>
            <a:t>5.Infra</a:t>
          </a:r>
          <a:endParaRPr lang="en-US" dirty="0">
            <a:effectLst/>
            <a:latin typeface="Franklin Gothic Medium Cond" panose="020B0606030402020204" pitchFamily="34" charset="0"/>
          </a:endParaRPr>
        </a:p>
      </dgm:t>
    </dgm:pt>
    <dgm:pt modelId="{BA5CC7EE-2915-4F5D-8523-9AC5605F88D9}" type="parTrans" cxnId="{435BAAE1-022F-4A66-BEDD-B1E1FA067162}">
      <dgm:prSet/>
      <dgm:spPr/>
      <dgm:t>
        <a:bodyPr/>
        <a:lstStyle/>
        <a:p>
          <a:endParaRPr lang="en-US">
            <a:solidFill>
              <a:schemeClr val="bg1">
                <a:lumMod val="85000"/>
                <a:lumOff val="15000"/>
              </a:schemeClr>
            </a:solidFill>
            <a:latin typeface="Franklin Gothic Medium Cond" panose="020B0606030402020204" pitchFamily="34" charset="0"/>
          </a:endParaRPr>
        </a:p>
      </dgm:t>
    </dgm:pt>
    <dgm:pt modelId="{6A23C22A-647E-4A08-835D-0C25C68A1D0F}" type="sibTrans" cxnId="{435BAAE1-022F-4A66-BEDD-B1E1FA067162}">
      <dgm:prSet/>
      <dgm:spPr/>
      <dgm:t>
        <a:bodyPr/>
        <a:lstStyle/>
        <a:p>
          <a:endParaRPr lang="en-US">
            <a:solidFill>
              <a:schemeClr val="bg1">
                <a:lumMod val="85000"/>
                <a:lumOff val="15000"/>
              </a:schemeClr>
            </a:solidFill>
            <a:latin typeface="Franklin Gothic Medium Cond" panose="020B0606030402020204" pitchFamily="34" charset="0"/>
          </a:endParaRPr>
        </a:p>
      </dgm:t>
    </dgm:pt>
    <dgm:pt modelId="{B1802B62-3469-4133-A24A-87DE7548627C}">
      <dgm:prSet phldrT="[Text]"/>
      <dgm:spPr>
        <a:solidFill>
          <a:schemeClr val="bg1">
            <a:lumMod val="95000"/>
            <a:lumOff val="5000"/>
          </a:schemeClr>
        </a:solidFill>
      </dgm:spPr>
      <dgm:t>
        <a:bodyPr/>
        <a:lstStyle/>
        <a:p>
          <a:r>
            <a:rPr lang="en-US" smtClean="0">
              <a:effectLst/>
              <a:latin typeface="Franklin Gothic Medium Cond" panose="020B0606030402020204" pitchFamily="34" charset="0"/>
            </a:rPr>
            <a:t>V1:c3,4</a:t>
          </a:r>
          <a:endParaRPr lang="en-US" dirty="0">
            <a:effectLst/>
            <a:latin typeface="Franklin Gothic Medium Cond" panose="020B0606030402020204" pitchFamily="34" charset="0"/>
          </a:endParaRPr>
        </a:p>
      </dgm:t>
    </dgm:pt>
    <dgm:pt modelId="{CD556299-C7CF-4EBC-8FA9-6B5E67137F2F}" type="parTrans" cxnId="{0F78F512-4B2A-42ED-9B11-3AEBEC838EAE}">
      <dgm:prSet/>
      <dgm:spPr/>
      <dgm:t>
        <a:bodyPr/>
        <a:lstStyle/>
        <a:p>
          <a:endParaRPr lang="en-US"/>
        </a:p>
      </dgm:t>
    </dgm:pt>
    <dgm:pt modelId="{DA33B9B9-3021-48B2-A709-DECE1C743075}" type="sibTrans" cxnId="{0F78F512-4B2A-42ED-9B11-3AEBEC838EAE}">
      <dgm:prSet/>
      <dgm:spPr/>
      <dgm:t>
        <a:bodyPr/>
        <a:lstStyle/>
        <a:p>
          <a:endParaRPr lang="en-US"/>
        </a:p>
      </dgm:t>
    </dgm:pt>
    <dgm:pt modelId="{5BAF7EB4-8D10-43EB-8E0C-63806814E979}">
      <dgm:prSet phldrT="[Text]">
        <dgm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>
              <a:effectLst/>
              <a:latin typeface="Franklin Gothic Medium Cond" panose="020B0606030402020204" pitchFamily="34" charset="0"/>
            </a:rPr>
            <a:t>V1:c2,3, 6,9,11(GST),12,13</a:t>
          </a:r>
          <a:endParaRPr lang="en-US" dirty="0">
            <a:effectLst/>
            <a:latin typeface="Franklin Gothic Medium Cond" panose="020B0606030402020204" pitchFamily="34" charset="0"/>
          </a:endParaRPr>
        </a:p>
      </dgm:t>
    </dgm:pt>
    <dgm:pt modelId="{B9E9107E-E73D-4DFE-8C1B-578A8BC8AD12}" type="parTrans" cxnId="{C6859BB0-F58F-4879-8F05-35B53E39B233}">
      <dgm:prSet/>
      <dgm:spPr/>
      <dgm:t>
        <a:bodyPr/>
        <a:lstStyle/>
        <a:p>
          <a:endParaRPr lang="en-US"/>
        </a:p>
      </dgm:t>
    </dgm:pt>
    <dgm:pt modelId="{213C0734-7FDB-4ADC-969E-7C8463E0E5DD}" type="sibTrans" cxnId="{C6859BB0-F58F-4879-8F05-35B53E39B233}">
      <dgm:prSet/>
      <dgm:spPr/>
      <dgm:t>
        <a:bodyPr/>
        <a:lstStyle/>
        <a:p>
          <a:endParaRPr lang="en-US"/>
        </a:p>
      </dgm:t>
    </dgm:pt>
    <dgm:pt modelId="{309E072C-971E-437F-AC40-E41A8655D7C1}">
      <dgm:prSet phldrT="[Text]"/>
      <dgm:spPr/>
      <dgm:t>
        <a:bodyPr/>
        <a:lstStyle/>
        <a:p>
          <a:r>
            <a:rPr lang="en-US" smtClean="0">
              <a:effectLst/>
              <a:latin typeface="Franklin Gothic Medium Cond" panose="020B0606030402020204" pitchFamily="34" charset="0"/>
            </a:rPr>
            <a:t>V1c:5</a:t>
          </a:r>
          <a:endParaRPr lang="en-US" dirty="0">
            <a:effectLst/>
            <a:latin typeface="Franklin Gothic Medium Cond" panose="020B0606030402020204" pitchFamily="34" charset="0"/>
          </a:endParaRPr>
        </a:p>
      </dgm:t>
    </dgm:pt>
    <dgm:pt modelId="{5861E5BA-C201-4EB2-B6D0-75BAD355AFFF}" type="parTrans" cxnId="{F3BC6FD0-8916-46F2-83D4-EE2A481DC89E}">
      <dgm:prSet/>
      <dgm:spPr/>
      <dgm:t>
        <a:bodyPr/>
        <a:lstStyle/>
        <a:p>
          <a:endParaRPr lang="en-US"/>
        </a:p>
      </dgm:t>
    </dgm:pt>
    <dgm:pt modelId="{8D9BA4D9-BEAB-4939-B18A-85BA939FCD03}" type="sibTrans" cxnId="{F3BC6FD0-8916-46F2-83D4-EE2A481DC89E}">
      <dgm:prSet/>
      <dgm:spPr/>
      <dgm:t>
        <a:bodyPr/>
        <a:lstStyle/>
        <a:p>
          <a:endParaRPr lang="en-US"/>
        </a:p>
      </dgm:t>
    </dgm:pt>
    <dgm:pt modelId="{C6EF628C-3149-4F8B-AD03-F08A84C34025}">
      <dgm:prSet phldrT="[Text]"/>
      <dgm:spPr/>
      <dgm:t>
        <a:bodyPr/>
        <a:lstStyle/>
        <a:p>
          <a:r>
            <a:rPr lang="en-US" smtClean="0">
              <a:effectLst/>
              <a:latin typeface="Franklin Gothic Medium Cond" panose="020B0606030402020204" pitchFamily="34" charset="0"/>
            </a:rPr>
            <a:t>V1c:7,11(Agri)</a:t>
          </a:r>
          <a:endParaRPr lang="en-US" dirty="0">
            <a:effectLst/>
            <a:latin typeface="Franklin Gothic Medium Cond" panose="020B0606030402020204" pitchFamily="34" charset="0"/>
          </a:endParaRPr>
        </a:p>
      </dgm:t>
    </dgm:pt>
    <dgm:pt modelId="{4579D5D0-AF8A-4C07-96BF-FE560B32582A}" type="parTrans" cxnId="{F2857527-9E1B-4CF8-8281-0EFE5C18DDBD}">
      <dgm:prSet/>
      <dgm:spPr/>
      <dgm:t>
        <a:bodyPr/>
        <a:lstStyle/>
        <a:p>
          <a:endParaRPr lang="en-US"/>
        </a:p>
      </dgm:t>
    </dgm:pt>
    <dgm:pt modelId="{E03EBD6B-A647-4082-9B1E-8E429B0B7703}" type="sibTrans" cxnId="{F2857527-9E1B-4CF8-8281-0EFE5C18DDBD}">
      <dgm:prSet/>
      <dgm:spPr/>
      <dgm:t>
        <a:bodyPr/>
        <a:lstStyle/>
        <a:p>
          <a:endParaRPr lang="en-US"/>
        </a:p>
      </dgm:t>
    </dgm:pt>
    <dgm:pt modelId="{A036CE17-2748-4099-8E47-4B991AB287DB}">
      <dgm:prSet phldrT="[Text]"/>
      <dgm:spPr/>
      <dgm:t>
        <a:bodyPr/>
        <a:lstStyle/>
        <a:p>
          <a:r>
            <a:rPr lang="en-US" smtClean="0">
              <a:effectLst/>
              <a:latin typeface="Franklin Gothic Medium Cond" panose="020B0606030402020204" pitchFamily="34" charset="0"/>
            </a:rPr>
            <a:t>V1c:10</a:t>
          </a:r>
          <a:endParaRPr lang="en-US" dirty="0">
            <a:effectLst/>
            <a:latin typeface="Franklin Gothic Medium Cond" panose="020B0606030402020204" pitchFamily="34" charset="0"/>
          </a:endParaRPr>
        </a:p>
      </dgm:t>
    </dgm:pt>
    <dgm:pt modelId="{174BC7D0-87FC-48B0-8EED-B7BF8A982B67}" type="parTrans" cxnId="{D13CBE22-7FD7-4327-951E-ADACD97B5DF5}">
      <dgm:prSet/>
      <dgm:spPr/>
      <dgm:t>
        <a:bodyPr/>
        <a:lstStyle/>
        <a:p>
          <a:endParaRPr lang="en-US"/>
        </a:p>
      </dgm:t>
    </dgm:pt>
    <dgm:pt modelId="{1C1CC835-338A-4D62-B2BC-2345CC46EAFF}" type="sibTrans" cxnId="{D13CBE22-7FD7-4327-951E-ADACD97B5DF5}">
      <dgm:prSet/>
      <dgm:spPr/>
      <dgm:t>
        <a:bodyPr/>
        <a:lstStyle/>
        <a:p>
          <a:endParaRPr lang="en-US"/>
        </a:p>
      </dgm:t>
    </dgm:pt>
    <dgm:pt modelId="{C0C26332-9C5E-4561-8958-EE52B4149941}">
      <dgm:prSet phldrT="[Text]"/>
      <dgm:spPr/>
      <dgm:t>
        <a:bodyPr/>
        <a:lstStyle/>
        <a:p>
          <a:r>
            <a:rPr lang="en-US" smtClean="0">
              <a:effectLst/>
              <a:latin typeface="Franklin Gothic Medium Cond" panose="020B0606030402020204" pitchFamily="34" charset="0"/>
            </a:rPr>
            <a:t>v1c:12, 14; Budget^Rail</a:t>
          </a:r>
          <a:endParaRPr lang="en-US" dirty="0">
            <a:effectLst/>
            <a:latin typeface="Franklin Gothic Medium Cond" panose="020B0606030402020204" pitchFamily="34" charset="0"/>
          </a:endParaRPr>
        </a:p>
      </dgm:t>
    </dgm:pt>
    <dgm:pt modelId="{ABB5AAC7-592E-416B-B6C3-191302C53B74}" type="parTrans" cxnId="{5676F507-7DF2-4BDA-972E-5C3291165D2F}">
      <dgm:prSet/>
      <dgm:spPr/>
      <dgm:t>
        <a:bodyPr/>
        <a:lstStyle/>
        <a:p>
          <a:endParaRPr lang="en-US"/>
        </a:p>
      </dgm:t>
    </dgm:pt>
    <dgm:pt modelId="{7C43968A-7292-4926-A6D6-8E65A17551C1}" type="sibTrans" cxnId="{5676F507-7DF2-4BDA-972E-5C3291165D2F}">
      <dgm:prSet/>
      <dgm:spPr/>
      <dgm:t>
        <a:bodyPr/>
        <a:lstStyle/>
        <a:p>
          <a:endParaRPr lang="en-US"/>
        </a:p>
      </dgm:t>
    </dgm:pt>
    <dgm:pt modelId="{CE67B923-18E1-4195-A150-9069EE33A175}" type="pres">
      <dgm:prSet presAssocID="{D8F21E9C-24CD-4C7E-865E-FE55F4AC12B3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449738A-553D-49A7-98B3-027140CDFEA9}" type="pres">
      <dgm:prSet presAssocID="{BC25EFE1-2BFA-45D1-BED1-5AF39D46D79C}" presName="composite" presStyleCnt="0"/>
      <dgm:spPr/>
      <dgm:t>
        <a:bodyPr/>
        <a:lstStyle/>
        <a:p>
          <a:endParaRPr lang="en-US"/>
        </a:p>
      </dgm:t>
    </dgm:pt>
    <dgm:pt modelId="{56F2A11F-57B2-4FA2-A814-99C2B4313AE0}" type="pres">
      <dgm:prSet presAssocID="{BC25EFE1-2BFA-45D1-BED1-5AF39D46D79C}" presName="rect1" presStyleLbl="bgImgPlace1" presStyleIdx="0" presStyleCnt="6" custScaleY="86514"/>
      <dgm:spPr>
        <a:blipFill rotWithShape="1">
          <a:blip xmlns:r="http://schemas.openxmlformats.org/officeDocument/2006/relationships" r:embed="rId1" cstate="email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4FD19550-DE6B-4CF8-89A2-26C9A4DA9EDB}" type="pres">
      <dgm:prSet presAssocID="{BC25EFE1-2BFA-45D1-BED1-5AF39D46D79C}" presName="wedgeRectCallout1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179A301-9C7E-4614-AEA8-AE371EB0375A}" type="pres">
      <dgm:prSet presAssocID="{2452F0F7-CA91-4F59-A564-1BB9BDA5CBBE}" presName="sibTrans" presStyleCnt="0"/>
      <dgm:spPr/>
      <dgm:t>
        <a:bodyPr/>
        <a:lstStyle/>
        <a:p>
          <a:endParaRPr lang="en-US"/>
        </a:p>
      </dgm:t>
    </dgm:pt>
    <dgm:pt modelId="{F570825E-EA88-4F24-B36A-AE277106FE23}" type="pres">
      <dgm:prSet presAssocID="{DB87FF95-AE72-426C-925E-B58F1E8198D3}" presName="composite" presStyleCnt="0"/>
      <dgm:spPr/>
      <dgm:t>
        <a:bodyPr/>
        <a:lstStyle/>
        <a:p>
          <a:endParaRPr lang="en-US"/>
        </a:p>
      </dgm:t>
    </dgm:pt>
    <dgm:pt modelId="{1795C66F-0A48-403D-A3F8-B596F4FD086C}" type="pres">
      <dgm:prSet presAssocID="{DB87FF95-AE72-426C-925E-B58F1E8198D3}" presName="rect1" presStyleLbl="bgImgPlace1" presStyleIdx="1" presStyleCnt="6"/>
      <dgm:spPr>
        <a:blipFill rotWithShape="1">
          <a:blip xmlns:r="http://schemas.openxmlformats.org/officeDocument/2006/relationships"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BC91A2E6-B632-4448-8EFC-D4333D23D875}" type="pres">
      <dgm:prSet presAssocID="{DB87FF95-AE72-426C-925E-B58F1E8198D3}" presName="wedgeRectCallout1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DFFDAE2-9C81-4A68-9A2F-FD54BC44200F}" type="pres">
      <dgm:prSet presAssocID="{17734E8F-C091-40EB-8542-65713367BC76}" presName="sibTrans" presStyleCnt="0"/>
      <dgm:spPr/>
      <dgm:t>
        <a:bodyPr/>
        <a:lstStyle/>
        <a:p>
          <a:endParaRPr lang="en-US"/>
        </a:p>
      </dgm:t>
    </dgm:pt>
    <dgm:pt modelId="{4C538F6E-8101-4AE5-B459-FC26FEB1F318}" type="pres">
      <dgm:prSet presAssocID="{A3B89C89-4B08-4EF5-A029-FC7E4822579A}" presName="composite" presStyleCnt="0"/>
      <dgm:spPr/>
      <dgm:t>
        <a:bodyPr/>
        <a:lstStyle/>
        <a:p>
          <a:endParaRPr lang="en-US"/>
        </a:p>
      </dgm:t>
    </dgm:pt>
    <dgm:pt modelId="{B9530538-123C-4477-B024-143DB74D9393}" type="pres">
      <dgm:prSet presAssocID="{A3B89C89-4B08-4EF5-A029-FC7E4822579A}" presName="rect1" presStyleLbl="bgImgPlace1" presStyleIdx="2" presStyleCnt="6"/>
      <dgm:spPr>
        <a:blipFill rotWithShape="1">
          <a:blip xmlns:r="http://schemas.openxmlformats.org/officeDocument/2006/relationships"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74137798-6FF4-4503-955D-FC3467FDFBBB}" type="pres">
      <dgm:prSet presAssocID="{A3B89C89-4B08-4EF5-A029-FC7E4822579A}" presName="wedgeRectCallout1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A46F6A3-4F73-4360-BEF0-278FDB785B49}" type="pres">
      <dgm:prSet presAssocID="{DE93F483-BCF9-4EED-B492-C3A2AD1CFD0B}" presName="sibTrans" presStyleCnt="0"/>
      <dgm:spPr/>
      <dgm:t>
        <a:bodyPr/>
        <a:lstStyle/>
        <a:p>
          <a:endParaRPr lang="en-US"/>
        </a:p>
      </dgm:t>
    </dgm:pt>
    <dgm:pt modelId="{1B819997-592A-49E6-9DAA-07525BF3463A}" type="pres">
      <dgm:prSet presAssocID="{2741AFDF-7DBB-4108-8A20-0357D5FBD3B8}" presName="composite" presStyleCnt="0"/>
      <dgm:spPr/>
      <dgm:t>
        <a:bodyPr/>
        <a:lstStyle/>
        <a:p>
          <a:endParaRPr lang="en-US"/>
        </a:p>
      </dgm:t>
    </dgm:pt>
    <dgm:pt modelId="{BE3B60AD-492E-42DF-BE2A-9812FC6AEC68}" type="pres">
      <dgm:prSet presAssocID="{2741AFDF-7DBB-4108-8A20-0357D5FBD3B8}" presName="rect1" presStyleLbl="bgImgPlace1" presStyleIdx="3" presStyleCnt="6"/>
      <dgm:spPr>
        <a:blipFill rotWithShape="1">
          <a:blip xmlns:r="http://schemas.openxmlformats.org/officeDocument/2006/relationships"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2154B640-FC21-4E0C-808A-F67990C234B1}" type="pres">
      <dgm:prSet presAssocID="{2741AFDF-7DBB-4108-8A20-0357D5FBD3B8}" presName="wedgeRectCallout1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5AE525A-0051-42E0-804A-6F397F8884A4}" type="pres">
      <dgm:prSet presAssocID="{EF5125ED-C530-4CEB-9EA6-7ADF35D8B229}" presName="sibTrans" presStyleCnt="0"/>
      <dgm:spPr/>
      <dgm:t>
        <a:bodyPr/>
        <a:lstStyle/>
        <a:p>
          <a:endParaRPr lang="en-US"/>
        </a:p>
      </dgm:t>
    </dgm:pt>
    <dgm:pt modelId="{517ADBE0-38C6-4951-A794-6E0386CF91A2}" type="pres">
      <dgm:prSet presAssocID="{1131737C-80FA-4CF1-AA8B-6A1C724BF69E}" presName="composite" presStyleCnt="0"/>
      <dgm:spPr/>
      <dgm:t>
        <a:bodyPr/>
        <a:lstStyle/>
        <a:p>
          <a:endParaRPr lang="en-US"/>
        </a:p>
      </dgm:t>
    </dgm:pt>
    <dgm:pt modelId="{5E1BE992-E10D-4989-944C-26D0B6B89BBF}" type="pres">
      <dgm:prSet presAssocID="{1131737C-80FA-4CF1-AA8B-6A1C724BF69E}" presName="rect1" presStyleLbl="bgImgPlace1" presStyleIdx="4" presStyleCnt="6"/>
      <dgm:spPr>
        <a:blipFill rotWithShape="1">
          <a:blip xmlns:r="http://schemas.openxmlformats.org/officeDocument/2006/relationships"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346E1E01-47B0-4857-B2A6-8247EF18BFBB}" type="pres">
      <dgm:prSet presAssocID="{1131737C-80FA-4CF1-AA8B-6A1C724BF69E}" presName="wedgeRectCallout1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0C51E7C-37CD-4EF0-A649-B8DAD6AD56C3}" type="pres">
      <dgm:prSet presAssocID="{6A23C22A-647E-4A08-835D-0C25C68A1D0F}" presName="sibTrans" presStyleCnt="0"/>
      <dgm:spPr/>
      <dgm:t>
        <a:bodyPr/>
        <a:lstStyle/>
        <a:p>
          <a:endParaRPr lang="en-US"/>
        </a:p>
      </dgm:t>
    </dgm:pt>
    <dgm:pt modelId="{9034AB29-C52A-41B0-BC3D-7014A26941A2}" type="pres">
      <dgm:prSet presAssocID="{42B6273D-8E60-40EC-97B9-4A300407A2FC}" presName="composite" presStyleCnt="0"/>
      <dgm:spPr/>
      <dgm:t>
        <a:bodyPr/>
        <a:lstStyle/>
        <a:p>
          <a:endParaRPr lang="en-US"/>
        </a:p>
      </dgm:t>
    </dgm:pt>
    <dgm:pt modelId="{6E8221CC-8305-4D61-9A7B-4659177361D0}" type="pres">
      <dgm:prSet presAssocID="{42B6273D-8E60-40EC-97B9-4A300407A2FC}" presName="rect1" presStyleLbl="bgImgPlace1" presStyleIdx="5" presStyleCnt="6"/>
      <dgm:spPr>
        <a:blipFill rotWithShape="1">
          <a:blip xmlns:r="http://schemas.openxmlformats.org/officeDocument/2006/relationships"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0FCF10E3-CE44-4D5D-B6C3-D093453FEDD9}" type="pres">
      <dgm:prSet presAssocID="{42B6273D-8E60-40EC-97B9-4A300407A2FC}" presName="wedgeRectCallout1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A974CA0-0BB2-453B-A372-F7F63EE74FB5}" srcId="{D8F21E9C-24CD-4C7E-865E-FE55F4AC12B3}" destId="{DB87FF95-AE72-426C-925E-B58F1E8198D3}" srcOrd="1" destOrd="0" parTransId="{CE004886-1AB0-4519-A7DE-585B0C283BA0}" sibTransId="{17734E8F-C091-40EB-8542-65713367BC76}"/>
    <dgm:cxn modelId="{F0B4BBE5-1EAF-495F-8890-0B2B40BD7FDB}" type="presOf" srcId="{D8F21E9C-24CD-4C7E-865E-FE55F4AC12B3}" destId="{CE67B923-18E1-4195-A150-9069EE33A175}" srcOrd="0" destOrd="0" presId="urn:microsoft.com/office/officeart/2008/layout/BendingPictureCaptionList"/>
    <dgm:cxn modelId="{77CF60E2-8DDD-43E7-913F-340C3AF3382F}" type="presOf" srcId="{BC25EFE1-2BFA-45D1-BED1-5AF39D46D79C}" destId="{4FD19550-DE6B-4CF8-89A2-26C9A4DA9EDB}" srcOrd="0" destOrd="0" presId="urn:microsoft.com/office/officeart/2008/layout/BendingPictureCaptionList"/>
    <dgm:cxn modelId="{BD9949E9-1351-4EE3-B87B-12E9229268DB}" type="presOf" srcId="{C0C26332-9C5E-4561-8958-EE52B4149941}" destId="{346E1E01-47B0-4857-B2A6-8247EF18BFBB}" srcOrd="0" destOrd="1" presId="urn:microsoft.com/office/officeart/2008/layout/BendingPictureCaptionList"/>
    <dgm:cxn modelId="{C99E42B2-207B-4FA3-B1EC-4B56CDD73546}" srcId="{D8F21E9C-24CD-4C7E-865E-FE55F4AC12B3}" destId="{2741AFDF-7DBB-4108-8A20-0357D5FBD3B8}" srcOrd="3" destOrd="0" parTransId="{36468447-117C-4ADF-A168-060C12FE37C0}" sibTransId="{EF5125ED-C530-4CEB-9EA6-7ADF35D8B229}"/>
    <dgm:cxn modelId="{EC28EBB9-B1BC-419F-BA75-AC3A29E28212}" srcId="{D8F21E9C-24CD-4C7E-865E-FE55F4AC12B3}" destId="{BC25EFE1-2BFA-45D1-BED1-5AF39D46D79C}" srcOrd="0" destOrd="0" parTransId="{03C5B51A-EE90-4DC5-A2B3-6610E3AE4081}" sibTransId="{2452F0F7-CA91-4F59-A564-1BB9BDA5CBBE}"/>
    <dgm:cxn modelId="{848CC4D3-7472-46CF-8762-0F601219AC6A}" type="presOf" srcId="{C6EF628C-3149-4F8B-AD03-F08A84C34025}" destId="{2154B640-FC21-4E0C-808A-F67990C234B1}" srcOrd="0" destOrd="1" presId="urn:microsoft.com/office/officeart/2008/layout/BendingPictureCaptionList"/>
    <dgm:cxn modelId="{6B55F1B0-204F-43E0-817F-FA082F83A71C}" type="presOf" srcId="{A3B89C89-4B08-4EF5-A029-FC7E4822579A}" destId="{74137798-6FF4-4503-955D-FC3467FDFBBB}" srcOrd="0" destOrd="0" presId="urn:microsoft.com/office/officeart/2008/layout/BendingPictureCaptionList"/>
    <dgm:cxn modelId="{E893CB38-ADE1-462F-A779-1EF9BCEDE021}" type="presOf" srcId="{2741AFDF-7DBB-4108-8A20-0357D5FBD3B8}" destId="{2154B640-FC21-4E0C-808A-F67990C234B1}" srcOrd="0" destOrd="0" presId="urn:microsoft.com/office/officeart/2008/layout/BendingPictureCaptionList"/>
    <dgm:cxn modelId="{F35B8263-3B0D-4729-91E7-62FB7F19A623}" type="presOf" srcId="{A036CE17-2748-4099-8E47-4B991AB287DB}" destId="{0FCF10E3-CE44-4D5D-B6C3-D093453FEDD9}" srcOrd="0" destOrd="1" presId="urn:microsoft.com/office/officeart/2008/layout/BendingPictureCaptionList"/>
    <dgm:cxn modelId="{1BF7FEE5-5BAE-4BCB-9A0C-AC7EA763E255}" type="presOf" srcId="{1131737C-80FA-4CF1-AA8B-6A1C724BF69E}" destId="{346E1E01-47B0-4857-B2A6-8247EF18BFBB}" srcOrd="0" destOrd="0" presId="urn:microsoft.com/office/officeart/2008/layout/BendingPictureCaptionList"/>
    <dgm:cxn modelId="{86FC8EAE-26EC-4BE0-A9BE-CB05B2F54703}" type="presOf" srcId="{42B6273D-8E60-40EC-97B9-4A300407A2FC}" destId="{0FCF10E3-CE44-4D5D-B6C3-D093453FEDD9}" srcOrd="0" destOrd="0" presId="urn:microsoft.com/office/officeart/2008/layout/BendingPictureCaptionList"/>
    <dgm:cxn modelId="{747D3375-2E89-49DF-97B5-102860E794AF}" srcId="{D8F21E9C-24CD-4C7E-865E-FE55F4AC12B3}" destId="{A3B89C89-4B08-4EF5-A029-FC7E4822579A}" srcOrd="2" destOrd="0" parTransId="{59D1987A-2AD0-48A4-808D-6DB3A42C75CD}" sibTransId="{DE93F483-BCF9-4EED-B492-C3A2AD1CFD0B}"/>
    <dgm:cxn modelId="{F3BC6FD0-8916-46F2-83D4-EE2A481DC89E}" srcId="{A3B89C89-4B08-4EF5-A029-FC7E4822579A}" destId="{309E072C-971E-437F-AC40-E41A8655D7C1}" srcOrd="0" destOrd="0" parTransId="{5861E5BA-C201-4EB2-B6D0-75BAD355AFFF}" sibTransId="{8D9BA4D9-BEAB-4939-B18A-85BA939FCD03}"/>
    <dgm:cxn modelId="{4D40252B-840C-4894-8A37-2013D398B282}" type="presOf" srcId="{309E072C-971E-437F-AC40-E41A8655D7C1}" destId="{74137798-6FF4-4503-955D-FC3467FDFBBB}" srcOrd="0" destOrd="1" presId="urn:microsoft.com/office/officeart/2008/layout/BendingPictureCaptionList"/>
    <dgm:cxn modelId="{87793F06-9BBD-4E4D-9561-58B077A0E336}" srcId="{D8F21E9C-24CD-4C7E-865E-FE55F4AC12B3}" destId="{42B6273D-8E60-40EC-97B9-4A300407A2FC}" srcOrd="5" destOrd="0" parTransId="{C0356875-84C0-489A-B63B-BFF5B04A4851}" sibTransId="{277BE20E-C465-4576-BBB8-BBC7E0598DA2}"/>
    <dgm:cxn modelId="{9C305D3C-B653-4427-8BFD-93B2A6E4E7E3}" type="presOf" srcId="{B1802B62-3469-4133-A24A-87DE7548627C}" destId="{4FD19550-DE6B-4CF8-89A2-26C9A4DA9EDB}" srcOrd="0" destOrd="1" presId="urn:microsoft.com/office/officeart/2008/layout/BendingPictureCaptionList"/>
    <dgm:cxn modelId="{435BAAE1-022F-4A66-BEDD-B1E1FA067162}" srcId="{D8F21E9C-24CD-4C7E-865E-FE55F4AC12B3}" destId="{1131737C-80FA-4CF1-AA8B-6A1C724BF69E}" srcOrd="4" destOrd="0" parTransId="{BA5CC7EE-2915-4F5D-8523-9AC5605F88D9}" sibTransId="{6A23C22A-647E-4A08-835D-0C25C68A1D0F}"/>
    <dgm:cxn modelId="{C6859BB0-F58F-4879-8F05-35B53E39B233}" srcId="{DB87FF95-AE72-426C-925E-B58F1E8198D3}" destId="{5BAF7EB4-8D10-43EB-8E0C-63806814E979}" srcOrd="0" destOrd="0" parTransId="{B9E9107E-E73D-4DFE-8C1B-578A8BC8AD12}" sibTransId="{213C0734-7FDB-4ADC-969E-7C8463E0E5DD}"/>
    <dgm:cxn modelId="{F2857527-9E1B-4CF8-8281-0EFE5C18DDBD}" srcId="{2741AFDF-7DBB-4108-8A20-0357D5FBD3B8}" destId="{C6EF628C-3149-4F8B-AD03-F08A84C34025}" srcOrd="0" destOrd="0" parTransId="{4579D5D0-AF8A-4C07-96BF-FE560B32582A}" sibTransId="{E03EBD6B-A647-4082-9B1E-8E429B0B7703}"/>
    <dgm:cxn modelId="{5676F507-7DF2-4BDA-972E-5C3291165D2F}" srcId="{1131737C-80FA-4CF1-AA8B-6A1C724BF69E}" destId="{C0C26332-9C5E-4561-8958-EE52B4149941}" srcOrd="0" destOrd="0" parTransId="{ABB5AAC7-592E-416B-B6C3-191302C53B74}" sibTransId="{7C43968A-7292-4926-A6D6-8E65A17551C1}"/>
    <dgm:cxn modelId="{5F1A9AC8-1012-4BE9-BC42-468E76B84756}" type="presOf" srcId="{DB87FF95-AE72-426C-925E-B58F1E8198D3}" destId="{BC91A2E6-B632-4448-8EFC-D4333D23D875}" srcOrd="0" destOrd="0" presId="urn:microsoft.com/office/officeart/2008/layout/BendingPictureCaptionList"/>
    <dgm:cxn modelId="{E3D8D175-60E0-4FC2-850E-2331DB84634E}" type="presOf" srcId="{5BAF7EB4-8D10-43EB-8E0C-63806814E979}" destId="{BC91A2E6-B632-4448-8EFC-D4333D23D875}" srcOrd="0" destOrd="1" presId="urn:microsoft.com/office/officeart/2008/layout/BendingPictureCaptionList"/>
    <dgm:cxn modelId="{D13CBE22-7FD7-4327-951E-ADACD97B5DF5}" srcId="{42B6273D-8E60-40EC-97B9-4A300407A2FC}" destId="{A036CE17-2748-4099-8E47-4B991AB287DB}" srcOrd="0" destOrd="0" parTransId="{174BC7D0-87FC-48B0-8EED-B7BF8A982B67}" sibTransId="{1C1CC835-338A-4D62-B2BC-2345CC46EAFF}"/>
    <dgm:cxn modelId="{0F78F512-4B2A-42ED-9B11-3AEBEC838EAE}" srcId="{BC25EFE1-2BFA-45D1-BED1-5AF39D46D79C}" destId="{B1802B62-3469-4133-A24A-87DE7548627C}" srcOrd="0" destOrd="0" parTransId="{CD556299-C7CF-4EBC-8FA9-6B5E67137F2F}" sibTransId="{DA33B9B9-3021-48B2-A709-DECE1C743075}"/>
    <dgm:cxn modelId="{08B1F68B-5763-423B-B0A6-99365E187121}" type="presParOf" srcId="{CE67B923-18E1-4195-A150-9069EE33A175}" destId="{F449738A-553D-49A7-98B3-027140CDFEA9}" srcOrd="0" destOrd="0" presId="urn:microsoft.com/office/officeart/2008/layout/BendingPictureCaptionList"/>
    <dgm:cxn modelId="{1C0C57EC-77A5-4AF9-8FF8-D583C4799379}" type="presParOf" srcId="{F449738A-553D-49A7-98B3-027140CDFEA9}" destId="{56F2A11F-57B2-4FA2-A814-99C2B4313AE0}" srcOrd="0" destOrd="0" presId="urn:microsoft.com/office/officeart/2008/layout/BendingPictureCaptionList"/>
    <dgm:cxn modelId="{378AAF14-3EEE-460A-92FD-2624C1BCECD1}" type="presParOf" srcId="{F449738A-553D-49A7-98B3-027140CDFEA9}" destId="{4FD19550-DE6B-4CF8-89A2-26C9A4DA9EDB}" srcOrd="1" destOrd="0" presId="urn:microsoft.com/office/officeart/2008/layout/BendingPictureCaptionList"/>
    <dgm:cxn modelId="{B7687682-A2F6-46DA-9158-6671667F7CCF}" type="presParOf" srcId="{CE67B923-18E1-4195-A150-9069EE33A175}" destId="{B179A301-9C7E-4614-AEA8-AE371EB0375A}" srcOrd="1" destOrd="0" presId="urn:microsoft.com/office/officeart/2008/layout/BendingPictureCaptionList"/>
    <dgm:cxn modelId="{52966CD4-92DE-4231-9841-7E6AA21174B8}" type="presParOf" srcId="{CE67B923-18E1-4195-A150-9069EE33A175}" destId="{F570825E-EA88-4F24-B36A-AE277106FE23}" srcOrd="2" destOrd="0" presId="urn:microsoft.com/office/officeart/2008/layout/BendingPictureCaptionList"/>
    <dgm:cxn modelId="{9FCE3AB1-F456-4B02-879D-3AC6A8CB982C}" type="presParOf" srcId="{F570825E-EA88-4F24-B36A-AE277106FE23}" destId="{1795C66F-0A48-403D-A3F8-B596F4FD086C}" srcOrd="0" destOrd="0" presId="urn:microsoft.com/office/officeart/2008/layout/BendingPictureCaptionList"/>
    <dgm:cxn modelId="{138BA747-8443-4428-80FC-984D2A204D62}" type="presParOf" srcId="{F570825E-EA88-4F24-B36A-AE277106FE23}" destId="{BC91A2E6-B632-4448-8EFC-D4333D23D875}" srcOrd="1" destOrd="0" presId="urn:microsoft.com/office/officeart/2008/layout/BendingPictureCaptionList"/>
    <dgm:cxn modelId="{8D286424-13EC-45BC-8DDB-B6ED3B480629}" type="presParOf" srcId="{CE67B923-18E1-4195-A150-9069EE33A175}" destId="{3DFFDAE2-9C81-4A68-9A2F-FD54BC44200F}" srcOrd="3" destOrd="0" presId="urn:microsoft.com/office/officeart/2008/layout/BendingPictureCaptionList"/>
    <dgm:cxn modelId="{A7796891-B6B1-4FAD-A1D8-02A44AE59E1E}" type="presParOf" srcId="{CE67B923-18E1-4195-A150-9069EE33A175}" destId="{4C538F6E-8101-4AE5-B459-FC26FEB1F318}" srcOrd="4" destOrd="0" presId="urn:microsoft.com/office/officeart/2008/layout/BendingPictureCaptionList"/>
    <dgm:cxn modelId="{54CAA924-3EA6-4DB4-8A2E-C54960333D57}" type="presParOf" srcId="{4C538F6E-8101-4AE5-B459-FC26FEB1F318}" destId="{B9530538-123C-4477-B024-143DB74D9393}" srcOrd="0" destOrd="0" presId="urn:microsoft.com/office/officeart/2008/layout/BendingPictureCaptionList"/>
    <dgm:cxn modelId="{27E279E0-51C2-4DB1-BFDF-3948D5B6042E}" type="presParOf" srcId="{4C538F6E-8101-4AE5-B459-FC26FEB1F318}" destId="{74137798-6FF4-4503-955D-FC3467FDFBBB}" srcOrd="1" destOrd="0" presId="urn:microsoft.com/office/officeart/2008/layout/BendingPictureCaptionList"/>
    <dgm:cxn modelId="{DAF4D118-EF71-4A9E-81BD-94B1929F44DC}" type="presParOf" srcId="{CE67B923-18E1-4195-A150-9069EE33A175}" destId="{FA46F6A3-4F73-4360-BEF0-278FDB785B49}" srcOrd="5" destOrd="0" presId="urn:microsoft.com/office/officeart/2008/layout/BendingPictureCaptionList"/>
    <dgm:cxn modelId="{4B3FA7CF-E6A2-4F18-ADE4-71F2286C5C75}" type="presParOf" srcId="{CE67B923-18E1-4195-A150-9069EE33A175}" destId="{1B819997-592A-49E6-9DAA-07525BF3463A}" srcOrd="6" destOrd="0" presId="urn:microsoft.com/office/officeart/2008/layout/BendingPictureCaptionList"/>
    <dgm:cxn modelId="{81CF4E50-F72C-4715-8A4F-36CDD8632F25}" type="presParOf" srcId="{1B819997-592A-49E6-9DAA-07525BF3463A}" destId="{BE3B60AD-492E-42DF-BE2A-9812FC6AEC68}" srcOrd="0" destOrd="0" presId="urn:microsoft.com/office/officeart/2008/layout/BendingPictureCaptionList"/>
    <dgm:cxn modelId="{157BBE04-EE57-4FF8-AA0B-6150CDA3FB83}" type="presParOf" srcId="{1B819997-592A-49E6-9DAA-07525BF3463A}" destId="{2154B640-FC21-4E0C-808A-F67990C234B1}" srcOrd="1" destOrd="0" presId="urn:microsoft.com/office/officeart/2008/layout/BendingPictureCaptionList"/>
    <dgm:cxn modelId="{023DCF95-3359-4827-955A-562F90879483}" type="presParOf" srcId="{CE67B923-18E1-4195-A150-9069EE33A175}" destId="{D5AE525A-0051-42E0-804A-6F397F8884A4}" srcOrd="7" destOrd="0" presId="urn:microsoft.com/office/officeart/2008/layout/BendingPictureCaptionList"/>
    <dgm:cxn modelId="{C9D7E7DA-49E9-401F-B1FF-BDF1E7A7C8F1}" type="presParOf" srcId="{CE67B923-18E1-4195-A150-9069EE33A175}" destId="{517ADBE0-38C6-4951-A794-6E0386CF91A2}" srcOrd="8" destOrd="0" presId="urn:microsoft.com/office/officeart/2008/layout/BendingPictureCaptionList"/>
    <dgm:cxn modelId="{C9D85433-568F-499A-B01E-4383E306EE8E}" type="presParOf" srcId="{517ADBE0-38C6-4951-A794-6E0386CF91A2}" destId="{5E1BE992-E10D-4989-944C-26D0B6B89BBF}" srcOrd="0" destOrd="0" presId="urn:microsoft.com/office/officeart/2008/layout/BendingPictureCaptionList"/>
    <dgm:cxn modelId="{23D57884-4F1C-43B3-B5FA-A389A9C4DCDF}" type="presParOf" srcId="{517ADBE0-38C6-4951-A794-6E0386CF91A2}" destId="{346E1E01-47B0-4857-B2A6-8247EF18BFBB}" srcOrd="1" destOrd="0" presId="urn:microsoft.com/office/officeart/2008/layout/BendingPictureCaptionList"/>
    <dgm:cxn modelId="{CB7D5450-6E0C-464D-9A44-6402A1C57687}" type="presParOf" srcId="{CE67B923-18E1-4195-A150-9069EE33A175}" destId="{90C51E7C-37CD-4EF0-A649-B8DAD6AD56C3}" srcOrd="9" destOrd="0" presId="urn:microsoft.com/office/officeart/2008/layout/BendingPictureCaptionList"/>
    <dgm:cxn modelId="{14CF07C2-F22E-438A-A0CF-1AB1E1F6F213}" type="presParOf" srcId="{CE67B923-18E1-4195-A150-9069EE33A175}" destId="{9034AB29-C52A-41B0-BC3D-7014A26941A2}" srcOrd="10" destOrd="0" presId="urn:microsoft.com/office/officeart/2008/layout/BendingPictureCaptionList"/>
    <dgm:cxn modelId="{D7C2CDE6-B7AC-48BC-BAB8-260A2BF8E448}" type="presParOf" srcId="{9034AB29-C52A-41B0-BC3D-7014A26941A2}" destId="{6E8221CC-8305-4D61-9A7B-4659177361D0}" srcOrd="0" destOrd="0" presId="urn:microsoft.com/office/officeart/2008/layout/BendingPictureCaptionList"/>
    <dgm:cxn modelId="{ACADAD1C-5DA6-4306-BB13-267C79E9A97C}" type="presParOf" srcId="{9034AB29-C52A-41B0-BC3D-7014A26941A2}" destId="{0FCF10E3-CE44-4D5D-B6C3-D093453FEDD9}" srcOrd="1" destOrd="0" presId="urn:microsoft.com/office/officeart/2008/layout/BendingPictureCaption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E39C362-DC73-4923-B06F-526B410432F1}" type="doc">
      <dgm:prSet loTypeId="urn:microsoft.com/office/officeart/2005/8/layout/architecture" loCatId="list" qsTypeId="urn:microsoft.com/office/officeart/2005/8/quickstyle/3d5" qsCatId="3D" csTypeId="urn:microsoft.com/office/officeart/2005/8/colors/accent5_2" csCatId="accent5" phldr="1"/>
      <dgm:spPr/>
      <dgm:t>
        <a:bodyPr/>
        <a:lstStyle/>
        <a:p>
          <a:endParaRPr lang="en-US"/>
        </a:p>
      </dgm:t>
    </dgm:pt>
    <dgm:pt modelId="{98D17623-7A21-439B-A510-39EF4A949E4F}">
      <dgm:prSet phldrT="[Text]"/>
      <dgm:spPr/>
      <dgm:t>
        <a:bodyPr/>
        <a:lstStyle/>
        <a:p>
          <a:r>
            <a:rPr lang="en-US" smtClean="0"/>
            <a:t>BES173: </a:t>
          </a:r>
          <a:r>
            <a:rPr lang="en-US" dirty="0" smtClean="0"/>
            <a:t>theory, current</a:t>
          </a:r>
          <a:endParaRPr lang="en-US" dirty="0"/>
        </a:p>
      </dgm:t>
    </dgm:pt>
    <dgm:pt modelId="{E25F1825-558C-4412-A99D-E30C4F13C565}" type="parTrans" cxnId="{51E7A100-41A7-45DD-993E-43580354481A}">
      <dgm:prSet/>
      <dgm:spPr/>
      <dgm:t>
        <a:bodyPr/>
        <a:lstStyle/>
        <a:p>
          <a:endParaRPr lang="en-US"/>
        </a:p>
      </dgm:t>
    </dgm:pt>
    <dgm:pt modelId="{F1A7C63B-A62A-43E3-9B2A-771D51CF8969}" type="sibTrans" cxnId="{51E7A100-41A7-45DD-993E-43580354481A}">
      <dgm:prSet/>
      <dgm:spPr/>
      <dgm:t>
        <a:bodyPr/>
        <a:lstStyle/>
        <a:p>
          <a:endParaRPr lang="en-US"/>
        </a:p>
      </dgm:t>
    </dgm:pt>
    <dgm:pt modelId="{5234D315-886D-4509-8C83-D2A69543BB3A}">
      <dgm:prSet phldrT="[Text]"/>
      <dgm:spPr/>
      <dgm:t>
        <a:bodyPr/>
        <a:lstStyle/>
        <a:p>
          <a:r>
            <a:rPr lang="en-US" dirty="0" err="1" smtClean="0"/>
            <a:t>BoP</a:t>
          </a:r>
          <a:r>
            <a:rPr lang="en-US" dirty="0" smtClean="0"/>
            <a:t>-Current</a:t>
          </a:r>
          <a:endParaRPr lang="en-US" dirty="0"/>
        </a:p>
      </dgm:t>
    </dgm:pt>
    <dgm:pt modelId="{2A08527C-E2A3-4B38-AB86-9F3673C5F3C0}" type="parTrans" cxnId="{50A6658D-5CFC-4362-872B-97E4E085EFDD}">
      <dgm:prSet/>
      <dgm:spPr/>
      <dgm:t>
        <a:bodyPr/>
        <a:lstStyle/>
        <a:p>
          <a:endParaRPr lang="en-US"/>
        </a:p>
      </dgm:t>
    </dgm:pt>
    <dgm:pt modelId="{AC5CECDF-8D4D-4360-8722-833548154CFB}" type="sibTrans" cxnId="{50A6658D-5CFC-4362-872B-97E4E085EFDD}">
      <dgm:prSet/>
      <dgm:spPr/>
      <dgm:t>
        <a:bodyPr/>
        <a:lstStyle/>
        <a:p>
          <a:endParaRPr lang="en-US"/>
        </a:p>
      </dgm:t>
    </dgm:pt>
    <dgm:pt modelId="{C1035C39-A791-49CB-BA04-E2363AAA2315}">
      <dgm:prSet phldrT="[Text]"/>
      <dgm:spPr/>
      <dgm:t>
        <a:bodyPr/>
        <a:lstStyle/>
        <a:p>
          <a:r>
            <a:rPr lang="en-US" dirty="0" err="1" smtClean="0"/>
            <a:t>BoP</a:t>
          </a:r>
          <a:r>
            <a:rPr lang="en-US" dirty="0" smtClean="0"/>
            <a:t>-Capital</a:t>
          </a:r>
          <a:endParaRPr lang="en-US" dirty="0"/>
        </a:p>
      </dgm:t>
    </dgm:pt>
    <dgm:pt modelId="{1A9FFE3F-6320-4A5E-A0A0-2C165A19072E}" type="parTrans" cxnId="{B04433C9-6933-43F1-8A48-804B6211E2C6}">
      <dgm:prSet/>
      <dgm:spPr/>
      <dgm:t>
        <a:bodyPr/>
        <a:lstStyle/>
        <a:p>
          <a:endParaRPr lang="en-US"/>
        </a:p>
      </dgm:t>
    </dgm:pt>
    <dgm:pt modelId="{B5F50B03-D040-406B-9575-F413BAEE74CB}" type="sibTrans" cxnId="{B04433C9-6933-43F1-8A48-804B6211E2C6}">
      <dgm:prSet/>
      <dgm:spPr/>
      <dgm:t>
        <a:bodyPr/>
        <a:lstStyle/>
        <a:p>
          <a:endParaRPr lang="en-US"/>
        </a:p>
      </dgm:t>
    </dgm:pt>
    <dgm:pt modelId="{21978107-96A8-48E0-B109-27517659D479}">
      <dgm:prSet phldrT="[Text]"/>
      <dgm:spPr/>
      <dgm:t>
        <a:bodyPr/>
        <a:lstStyle/>
        <a:p>
          <a:r>
            <a:rPr lang="en-US" dirty="0" smtClean="0"/>
            <a:t>Intl. Orgs</a:t>
          </a:r>
          <a:endParaRPr lang="en-US" dirty="0"/>
        </a:p>
      </dgm:t>
    </dgm:pt>
    <dgm:pt modelId="{1A5D4079-5927-4232-ADC2-66EDF1186C08}" type="parTrans" cxnId="{09E2AEC0-70CA-401E-A3CC-C3CA8A2E178F}">
      <dgm:prSet/>
      <dgm:spPr/>
      <dgm:t>
        <a:bodyPr/>
        <a:lstStyle/>
        <a:p>
          <a:endParaRPr lang="en-US"/>
        </a:p>
      </dgm:t>
    </dgm:pt>
    <dgm:pt modelId="{98FD8057-4185-4DF9-A428-5EB3E5730170}" type="sibTrans" cxnId="{09E2AEC0-70CA-401E-A3CC-C3CA8A2E178F}">
      <dgm:prSet/>
      <dgm:spPr/>
      <dgm:t>
        <a:bodyPr/>
        <a:lstStyle/>
        <a:p>
          <a:endParaRPr lang="en-US"/>
        </a:p>
      </dgm:t>
    </dgm:pt>
    <dgm:pt modelId="{923FF02F-DE1A-44B1-A1A9-310F3DD4ED9F}">
      <dgm:prSet phldrT="[Text]"/>
      <dgm:spPr/>
      <dgm:t>
        <a:bodyPr/>
        <a:lstStyle/>
        <a:p>
          <a:r>
            <a:rPr lang="en-US" dirty="0" smtClean="0"/>
            <a:t>Survey Ch.5</a:t>
          </a:r>
          <a:endParaRPr lang="en-US" dirty="0"/>
        </a:p>
      </dgm:t>
    </dgm:pt>
    <dgm:pt modelId="{5AFEC269-0996-4B1C-AB6B-4795F51E0993}" type="parTrans" cxnId="{947AD826-8C7D-476F-8875-F72F4F2CED6E}">
      <dgm:prSet/>
      <dgm:spPr/>
      <dgm:t>
        <a:bodyPr/>
        <a:lstStyle/>
        <a:p>
          <a:endParaRPr lang="en-US"/>
        </a:p>
      </dgm:t>
    </dgm:pt>
    <dgm:pt modelId="{86A5EA41-ED3F-4EA3-8919-EFAD5019678F}" type="sibTrans" cxnId="{947AD826-8C7D-476F-8875-F72F4F2CED6E}">
      <dgm:prSet/>
      <dgm:spPr/>
      <dgm:t>
        <a:bodyPr/>
        <a:lstStyle/>
        <a:p>
          <a:endParaRPr lang="en-US"/>
        </a:p>
      </dgm:t>
    </dgm:pt>
    <dgm:pt modelId="{16F0AD12-AD26-4A3F-AEB5-7DEC5F5F2440}" type="pres">
      <dgm:prSet presAssocID="{8E39C362-DC73-4923-B06F-526B410432F1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8280E1A8-B72C-41D0-8532-8013DF2A9490}" type="pres">
      <dgm:prSet presAssocID="{98D17623-7A21-439B-A510-39EF4A949E4F}" presName="vertOne" presStyleCnt="0"/>
      <dgm:spPr/>
    </dgm:pt>
    <dgm:pt modelId="{1D9076B6-D822-4D03-9150-8160F86E592E}" type="pres">
      <dgm:prSet presAssocID="{98D17623-7A21-439B-A510-39EF4A949E4F}" presName="txOn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3B61926-341E-46EE-894F-2F764E706653}" type="pres">
      <dgm:prSet presAssocID="{98D17623-7A21-439B-A510-39EF4A949E4F}" presName="parTransOne" presStyleCnt="0"/>
      <dgm:spPr/>
    </dgm:pt>
    <dgm:pt modelId="{26FC3DE5-0452-47FC-BE92-2A4367F122A1}" type="pres">
      <dgm:prSet presAssocID="{98D17623-7A21-439B-A510-39EF4A949E4F}" presName="horzOne" presStyleCnt="0"/>
      <dgm:spPr/>
    </dgm:pt>
    <dgm:pt modelId="{93C988D3-8BB2-4C42-AF59-C7F15DFF26AD}" type="pres">
      <dgm:prSet presAssocID="{5234D315-886D-4509-8C83-D2A69543BB3A}" presName="vertTwo" presStyleCnt="0"/>
      <dgm:spPr/>
    </dgm:pt>
    <dgm:pt modelId="{BD7A5F04-B969-4FDD-A7B6-7FD54D7E4B19}" type="pres">
      <dgm:prSet presAssocID="{5234D315-886D-4509-8C83-D2A69543BB3A}" presName="txTwo" presStyleLbl="node2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03A7B4A-1F4A-4433-B607-BCAFE2B512FF}" type="pres">
      <dgm:prSet presAssocID="{5234D315-886D-4509-8C83-D2A69543BB3A}" presName="horzTwo" presStyleCnt="0"/>
      <dgm:spPr/>
    </dgm:pt>
    <dgm:pt modelId="{2202600C-1B0A-4696-AB55-86B3BA0072DC}" type="pres">
      <dgm:prSet presAssocID="{AC5CECDF-8D4D-4360-8722-833548154CFB}" presName="sibSpaceTwo" presStyleCnt="0"/>
      <dgm:spPr/>
    </dgm:pt>
    <dgm:pt modelId="{C9E15950-CF97-45DC-8138-A88AEE7ED3FB}" type="pres">
      <dgm:prSet presAssocID="{C1035C39-A791-49CB-BA04-E2363AAA2315}" presName="vertTwo" presStyleCnt="0"/>
      <dgm:spPr/>
    </dgm:pt>
    <dgm:pt modelId="{ADEAE4C7-73DE-4243-B51D-05C66AE8B115}" type="pres">
      <dgm:prSet presAssocID="{C1035C39-A791-49CB-BA04-E2363AAA2315}" presName="txTwo" presStyleLbl="node2" presStyleIdx="1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6768C61-9B1C-421A-B470-CC84FC5351AB}" type="pres">
      <dgm:prSet presAssocID="{C1035C39-A791-49CB-BA04-E2363AAA2315}" presName="horzTwo" presStyleCnt="0"/>
      <dgm:spPr/>
    </dgm:pt>
    <dgm:pt modelId="{EF5E776E-3A2A-4EFC-99D2-D9D6D2152EFB}" type="pres">
      <dgm:prSet presAssocID="{B5F50B03-D040-406B-9575-F413BAEE74CB}" presName="sibSpaceTwo" presStyleCnt="0"/>
      <dgm:spPr/>
    </dgm:pt>
    <dgm:pt modelId="{EFF97194-E579-477C-B6DB-ABFA9C6ED077}" type="pres">
      <dgm:prSet presAssocID="{21978107-96A8-48E0-B109-27517659D479}" presName="vertTwo" presStyleCnt="0"/>
      <dgm:spPr/>
    </dgm:pt>
    <dgm:pt modelId="{1930294B-5E83-4794-AA1D-69A2ACF05691}" type="pres">
      <dgm:prSet presAssocID="{21978107-96A8-48E0-B109-27517659D479}" presName="txTwo" presStyleLbl="node2" presStyleIdx="2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CAD86A8-4A67-4A7B-B59E-2816FB1D38C8}" type="pres">
      <dgm:prSet presAssocID="{21978107-96A8-48E0-B109-27517659D479}" presName="horzTwo" presStyleCnt="0"/>
      <dgm:spPr/>
    </dgm:pt>
    <dgm:pt modelId="{22D91F78-732A-4C7E-A8ED-4A790B0BA1F1}" type="pres">
      <dgm:prSet presAssocID="{98FD8057-4185-4DF9-A428-5EB3E5730170}" presName="sibSpaceTwo" presStyleCnt="0"/>
      <dgm:spPr/>
    </dgm:pt>
    <dgm:pt modelId="{FA87BA5C-83FA-42C3-8A52-686D1F85688C}" type="pres">
      <dgm:prSet presAssocID="{923FF02F-DE1A-44B1-A1A9-310F3DD4ED9F}" presName="vertTwo" presStyleCnt="0"/>
      <dgm:spPr/>
    </dgm:pt>
    <dgm:pt modelId="{DBB9B0B5-AE00-4E4D-9267-FF62D5D49B5F}" type="pres">
      <dgm:prSet presAssocID="{923FF02F-DE1A-44B1-A1A9-310F3DD4ED9F}" presName="txTwo" presStyleLbl="node2" presStyleIdx="3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4C21D2F-BD76-41BD-A08E-84011133892F}" type="pres">
      <dgm:prSet presAssocID="{923FF02F-DE1A-44B1-A1A9-310F3DD4ED9F}" presName="horzTwo" presStyleCnt="0"/>
      <dgm:spPr/>
    </dgm:pt>
  </dgm:ptLst>
  <dgm:cxnLst>
    <dgm:cxn modelId="{50A6658D-5CFC-4362-872B-97E4E085EFDD}" srcId="{98D17623-7A21-439B-A510-39EF4A949E4F}" destId="{5234D315-886D-4509-8C83-D2A69543BB3A}" srcOrd="0" destOrd="0" parTransId="{2A08527C-E2A3-4B38-AB86-9F3673C5F3C0}" sibTransId="{AC5CECDF-8D4D-4360-8722-833548154CFB}"/>
    <dgm:cxn modelId="{998DC6F8-13B4-4EC8-BAA6-400465FE12BC}" type="presOf" srcId="{8E39C362-DC73-4923-B06F-526B410432F1}" destId="{16F0AD12-AD26-4A3F-AEB5-7DEC5F5F2440}" srcOrd="0" destOrd="0" presId="urn:microsoft.com/office/officeart/2005/8/layout/architecture"/>
    <dgm:cxn modelId="{5D1BBCF9-135D-45EF-B048-5B2B653E8395}" type="presOf" srcId="{21978107-96A8-48E0-B109-27517659D479}" destId="{1930294B-5E83-4794-AA1D-69A2ACF05691}" srcOrd="0" destOrd="0" presId="urn:microsoft.com/office/officeart/2005/8/layout/architecture"/>
    <dgm:cxn modelId="{5C427FB4-9A93-47D5-B7C3-483227D36F50}" type="presOf" srcId="{923FF02F-DE1A-44B1-A1A9-310F3DD4ED9F}" destId="{DBB9B0B5-AE00-4E4D-9267-FF62D5D49B5F}" srcOrd="0" destOrd="0" presId="urn:microsoft.com/office/officeart/2005/8/layout/architecture"/>
    <dgm:cxn modelId="{DA9F9832-8AA2-406E-ACBA-C4DF4504D12B}" type="presOf" srcId="{5234D315-886D-4509-8C83-D2A69543BB3A}" destId="{BD7A5F04-B969-4FDD-A7B6-7FD54D7E4B19}" srcOrd="0" destOrd="0" presId="urn:microsoft.com/office/officeart/2005/8/layout/architecture"/>
    <dgm:cxn modelId="{947AD826-8C7D-476F-8875-F72F4F2CED6E}" srcId="{98D17623-7A21-439B-A510-39EF4A949E4F}" destId="{923FF02F-DE1A-44B1-A1A9-310F3DD4ED9F}" srcOrd="3" destOrd="0" parTransId="{5AFEC269-0996-4B1C-AB6B-4795F51E0993}" sibTransId="{86A5EA41-ED3F-4EA3-8919-EFAD5019678F}"/>
    <dgm:cxn modelId="{09E2AEC0-70CA-401E-A3CC-C3CA8A2E178F}" srcId="{98D17623-7A21-439B-A510-39EF4A949E4F}" destId="{21978107-96A8-48E0-B109-27517659D479}" srcOrd="2" destOrd="0" parTransId="{1A5D4079-5927-4232-ADC2-66EDF1186C08}" sibTransId="{98FD8057-4185-4DF9-A428-5EB3E5730170}"/>
    <dgm:cxn modelId="{3EFAC996-14F2-4688-B14C-CFBCB1E72088}" type="presOf" srcId="{C1035C39-A791-49CB-BA04-E2363AAA2315}" destId="{ADEAE4C7-73DE-4243-B51D-05C66AE8B115}" srcOrd="0" destOrd="0" presId="urn:microsoft.com/office/officeart/2005/8/layout/architecture"/>
    <dgm:cxn modelId="{B04433C9-6933-43F1-8A48-804B6211E2C6}" srcId="{98D17623-7A21-439B-A510-39EF4A949E4F}" destId="{C1035C39-A791-49CB-BA04-E2363AAA2315}" srcOrd="1" destOrd="0" parTransId="{1A9FFE3F-6320-4A5E-A0A0-2C165A19072E}" sibTransId="{B5F50B03-D040-406B-9575-F413BAEE74CB}"/>
    <dgm:cxn modelId="{F758FA62-F72C-4DEB-A10F-507F7D37FAA1}" type="presOf" srcId="{98D17623-7A21-439B-A510-39EF4A949E4F}" destId="{1D9076B6-D822-4D03-9150-8160F86E592E}" srcOrd="0" destOrd="0" presId="urn:microsoft.com/office/officeart/2005/8/layout/architecture"/>
    <dgm:cxn modelId="{51E7A100-41A7-45DD-993E-43580354481A}" srcId="{8E39C362-DC73-4923-B06F-526B410432F1}" destId="{98D17623-7A21-439B-A510-39EF4A949E4F}" srcOrd="0" destOrd="0" parTransId="{E25F1825-558C-4412-A99D-E30C4F13C565}" sibTransId="{F1A7C63B-A62A-43E3-9B2A-771D51CF8969}"/>
    <dgm:cxn modelId="{B2E82208-2689-445A-A352-9DA20D31671D}" type="presParOf" srcId="{16F0AD12-AD26-4A3F-AEB5-7DEC5F5F2440}" destId="{8280E1A8-B72C-41D0-8532-8013DF2A9490}" srcOrd="0" destOrd="0" presId="urn:microsoft.com/office/officeart/2005/8/layout/architecture"/>
    <dgm:cxn modelId="{231FBEFB-3F42-44E8-88B3-54F4D0D984E3}" type="presParOf" srcId="{8280E1A8-B72C-41D0-8532-8013DF2A9490}" destId="{1D9076B6-D822-4D03-9150-8160F86E592E}" srcOrd="0" destOrd="0" presId="urn:microsoft.com/office/officeart/2005/8/layout/architecture"/>
    <dgm:cxn modelId="{4651C8EE-717C-408B-B47B-ADAF5FCEA946}" type="presParOf" srcId="{8280E1A8-B72C-41D0-8532-8013DF2A9490}" destId="{83B61926-341E-46EE-894F-2F764E706653}" srcOrd="1" destOrd="0" presId="urn:microsoft.com/office/officeart/2005/8/layout/architecture"/>
    <dgm:cxn modelId="{830EB534-ACD2-4FFA-ABB1-3A91B3A8A37A}" type="presParOf" srcId="{8280E1A8-B72C-41D0-8532-8013DF2A9490}" destId="{26FC3DE5-0452-47FC-BE92-2A4367F122A1}" srcOrd="2" destOrd="0" presId="urn:microsoft.com/office/officeart/2005/8/layout/architecture"/>
    <dgm:cxn modelId="{12CCD8FC-1437-4B3D-98EF-F7D2A6C33BE0}" type="presParOf" srcId="{26FC3DE5-0452-47FC-BE92-2A4367F122A1}" destId="{93C988D3-8BB2-4C42-AF59-C7F15DFF26AD}" srcOrd="0" destOrd="0" presId="urn:microsoft.com/office/officeart/2005/8/layout/architecture"/>
    <dgm:cxn modelId="{B16714CD-EC33-42D1-96EA-DA0D41A47684}" type="presParOf" srcId="{93C988D3-8BB2-4C42-AF59-C7F15DFF26AD}" destId="{BD7A5F04-B969-4FDD-A7B6-7FD54D7E4B19}" srcOrd="0" destOrd="0" presId="urn:microsoft.com/office/officeart/2005/8/layout/architecture"/>
    <dgm:cxn modelId="{50BA49BC-7F7C-41B7-A6A9-A1CE08A76174}" type="presParOf" srcId="{93C988D3-8BB2-4C42-AF59-C7F15DFF26AD}" destId="{803A7B4A-1F4A-4433-B607-BCAFE2B512FF}" srcOrd="1" destOrd="0" presId="urn:microsoft.com/office/officeart/2005/8/layout/architecture"/>
    <dgm:cxn modelId="{C8953B84-182E-4F0D-986F-8A781460DB1A}" type="presParOf" srcId="{26FC3DE5-0452-47FC-BE92-2A4367F122A1}" destId="{2202600C-1B0A-4696-AB55-86B3BA0072DC}" srcOrd="1" destOrd="0" presId="urn:microsoft.com/office/officeart/2005/8/layout/architecture"/>
    <dgm:cxn modelId="{783AD4B2-3AAE-408C-BE8B-7F4A9F273452}" type="presParOf" srcId="{26FC3DE5-0452-47FC-BE92-2A4367F122A1}" destId="{C9E15950-CF97-45DC-8138-A88AEE7ED3FB}" srcOrd="2" destOrd="0" presId="urn:microsoft.com/office/officeart/2005/8/layout/architecture"/>
    <dgm:cxn modelId="{8F78D91C-F6DA-453C-8ECD-FEBB470E726B}" type="presParOf" srcId="{C9E15950-CF97-45DC-8138-A88AEE7ED3FB}" destId="{ADEAE4C7-73DE-4243-B51D-05C66AE8B115}" srcOrd="0" destOrd="0" presId="urn:microsoft.com/office/officeart/2005/8/layout/architecture"/>
    <dgm:cxn modelId="{ECB3F3DB-ADB8-4180-B02D-2D8BB6C336C7}" type="presParOf" srcId="{C9E15950-CF97-45DC-8138-A88AEE7ED3FB}" destId="{E6768C61-9B1C-421A-B470-CC84FC5351AB}" srcOrd="1" destOrd="0" presId="urn:microsoft.com/office/officeart/2005/8/layout/architecture"/>
    <dgm:cxn modelId="{CFE1EBE3-9F51-425B-9281-F99EE3F9725A}" type="presParOf" srcId="{26FC3DE5-0452-47FC-BE92-2A4367F122A1}" destId="{EF5E776E-3A2A-4EFC-99D2-D9D6D2152EFB}" srcOrd="3" destOrd="0" presId="urn:microsoft.com/office/officeart/2005/8/layout/architecture"/>
    <dgm:cxn modelId="{453382AC-16D0-4447-A49F-777C7A3D3FAE}" type="presParOf" srcId="{26FC3DE5-0452-47FC-BE92-2A4367F122A1}" destId="{EFF97194-E579-477C-B6DB-ABFA9C6ED077}" srcOrd="4" destOrd="0" presId="urn:microsoft.com/office/officeart/2005/8/layout/architecture"/>
    <dgm:cxn modelId="{9A5F2FD4-7836-42CB-9167-2C2ABB300DF6}" type="presParOf" srcId="{EFF97194-E579-477C-B6DB-ABFA9C6ED077}" destId="{1930294B-5E83-4794-AA1D-69A2ACF05691}" srcOrd="0" destOrd="0" presId="urn:microsoft.com/office/officeart/2005/8/layout/architecture"/>
    <dgm:cxn modelId="{ECA2CDD8-FA0E-4420-8115-D34E67AB66B7}" type="presParOf" srcId="{EFF97194-E579-477C-B6DB-ABFA9C6ED077}" destId="{9CAD86A8-4A67-4A7B-B59E-2816FB1D38C8}" srcOrd="1" destOrd="0" presId="urn:microsoft.com/office/officeart/2005/8/layout/architecture"/>
    <dgm:cxn modelId="{453B85C9-5C0C-468A-8731-D9D9F9584442}" type="presParOf" srcId="{26FC3DE5-0452-47FC-BE92-2A4367F122A1}" destId="{22D91F78-732A-4C7E-A8ED-4A790B0BA1F1}" srcOrd="5" destOrd="0" presId="urn:microsoft.com/office/officeart/2005/8/layout/architecture"/>
    <dgm:cxn modelId="{01420E8B-11D8-41FF-BF62-8E8679B26763}" type="presParOf" srcId="{26FC3DE5-0452-47FC-BE92-2A4367F122A1}" destId="{FA87BA5C-83FA-42C3-8A52-686D1F85688C}" srcOrd="6" destOrd="0" presId="urn:microsoft.com/office/officeart/2005/8/layout/architecture"/>
    <dgm:cxn modelId="{00CA0E9B-E36B-418B-92AF-E8F358B50EC9}" type="presParOf" srcId="{FA87BA5C-83FA-42C3-8A52-686D1F85688C}" destId="{DBB9B0B5-AE00-4E4D-9267-FF62D5D49B5F}" srcOrd="0" destOrd="0" presId="urn:microsoft.com/office/officeart/2005/8/layout/architecture"/>
    <dgm:cxn modelId="{E4ABCEC3-96D0-4AB4-9D94-8E36CA8F2886}" type="presParOf" srcId="{FA87BA5C-83FA-42C3-8A52-686D1F85688C}" destId="{A4C21D2F-BD76-41BD-A08E-84011133892F}" srcOrd="1" destOrd="0" presId="urn:microsoft.com/office/officeart/2005/8/layout/architecture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181FCF9-8232-43AA-802E-AFCD50C529E2}" type="doc">
      <dgm:prSet loTypeId="urn:microsoft.com/office/officeart/2005/8/layout/lProcess3" loCatId="process" qsTypeId="urn:microsoft.com/office/officeart/2005/8/quickstyle/simple3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028DCCA8-6B7F-4432-A16F-8B2B66F10566}">
      <dgm:prSet phldrT="[Text]" custT="1"/>
      <dgm:spPr/>
      <dgm:t>
        <a:bodyPr/>
        <a:lstStyle/>
        <a:p>
          <a:r>
            <a:rPr lang="en-US" sz="2800" dirty="0" smtClean="0"/>
            <a:t>Document</a:t>
          </a:r>
          <a:endParaRPr lang="en-US" sz="2800" dirty="0"/>
        </a:p>
      </dgm:t>
    </dgm:pt>
    <dgm:pt modelId="{D7522D05-E02A-43D0-93B5-8341665317C2}" type="parTrans" cxnId="{41E78628-F6D2-4B68-8F64-16D2D6348049}">
      <dgm:prSet/>
      <dgm:spPr/>
      <dgm:t>
        <a:bodyPr/>
        <a:lstStyle/>
        <a:p>
          <a:endParaRPr lang="en-US"/>
        </a:p>
      </dgm:t>
    </dgm:pt>
    <dgm:pt modelId="{6A991137-653B-410E-9B1B-EBFEC025F3F9}" type="sibTrans" cxnId="{41E78628-F6D2-4B68-8F64-16D2D6348049}">
      <dgm:prSet/>
      <dgm:spPr/>
      <dgm:t>
        <a:bodyPr/>
        <a:lstStyle/>
        <a:p>
          <a:endParaRPr lang="en-US"/>
        </a:p>
      </dgm:t>
    </dgm:pt>
    <dgm:pt modelId="{F0D39775-3EB8-4E1B-A272-0EA9165656DA}">
      <dgm:prSet phldrT="[Text]" custT="1"/>
      <dgm:spPr/>
      <dgm:t>
        <a:bodyPr/>
        <a:lstStyle/>
        <a:p>
          <a:r>
            <a:rPr lang="en-US" sz="2800" dirty="0" smtClean="0"/>
            <a:t>AFS (Budget)</a:t>
          </a:r>
          <a:endParaRPr lang="en-US" sz="2800" dirty="0"/>
        </a:p>
      </dgm:t>
    </dgm:pt>
    <dgm:pt modelId="{7292D3BE-EB9B-4015-A868-5C667D0B04D3}" type="parTrans" cxnId="{1AC09EC1-D038-4FBD-9BB5-79031DFB58BE}">
      <dgm:prSet/>
      <dgm:spPr/>
      <dgm:t>
        <a:bodyPr/>
        <a:lstStyle/>
        <a:p>
          <a:endParaRPr lang="en-US"/>
        </a:p>
      </dgm:t>
    </dgm:pt>
    <dgm:pt modelId="{3DB9FF81-80B6-4B25-9F48-5FEBB180CF67}" type="sibTrans" cxnId="{1AC09EC1-D038-4FBD-9BB5-79031DFB58BE}">
      <dgm:prSet/>
      <dgm:spPr/>
      <dgm:t>
        <a:bodyPr/>
        <a:lstStyle/>
        <a:p>
          <a:endParaRPr lang="en-US"/>
        </a:p>
      </dgm:t>
    </dgm:pt>
    <dgm:pt modelId="{52E74DE8-D941-41C5-B814-02A2EEA82486}">
      <dgm:prSet phldrT="[Text]" custT="1"/>
      <dgm:spPr/>
      <dgm:t>
        <a:bodyPr/>
        <a:lstStyle/>
        <a:p>
          <a:r>
            <a:rPr lang="en-US" sz="2800" dirty="0" err="1" smtClean="0"/>
            <a:t>BoP</a:t>
          </a:r>
          <a:endParaRPr lang="en-US" sz="2800" dirty="0"/>
        </a:p>
      </dgm:t>
    </dgm:pt>
    <dgm:pt modelId="{888993C0-3745-4760-A410-BB5F4D198101}" type="parTrans" cxnId="{DBA9C9C2-8F9C-4D8F-9A19-E5E47BC75046}">
      <dgm:prSet/>
      <dgm:spPr/>
      <dgm:t>
        <a:bodyPr/>
        <a:lstStyle/>
        <a:p>
          <a:endParaRPr lang="en-US"/>
        </a:p>
      </dgm:t>
    </dgm:pt>
    <dgm:pt modelId="{D0569F09-FAE8-4CCF-B59C-C7469D124676}" type="sibTrans" cxnId="{DBA9C9C2-8F9C-4D8F-9A19-E5E47BC75046}">
      <dgm:prSet/>
      <dgm:spPr/>
      <dgm:t>
        <a:bodyPr/>
        <a:lstStyle/>
        <a:p>
          <a:endParaRPr lang="en-US"/>
        </a:p>
      </dgm:t>
    </dgm:pt>
    <dgm:pt modelId="{531EF9AA-1FDE-4752-99A1-0A65CD252FAC}">
      <dgm:prSet phldrT="[Text]" custT="1"/>
      <dgm:spPr/>
      <dgm:t>
        <a:bodyPr/>
        <a:lstStyle/>
        <a:p>
          <a:r>
            <a:rPr lang="en-US" sz="2800" dirty="0" smtClean="0"/>
            <a:t>Prepare</a:t>
          </a:r>
          <a:endParaRPr lang="en-US" sz="2800" dirty="0"/>
        </a:p>
      </dgm:t>
    </dgm:pt>
    <dgm:pt modelId="{AFF54F0F-B9D8-4CBD-9168-00086BC35766}" type="parTrans" cxnId="{4DF306DB-3202-4C8D-942B-64B1E9C2C208}">
      <dgm:prSet/>
      <dgm:spPr/>
      <dgm:t>
        <a:bodyPr/>
        <a:lstStyle/>
        <a:p>
          <a:endParaRPr lang="en-US"/>
        </a:p>
      </dgm:t>
    </dgm:pt>
    <dgm:pt modelId="{910C54CC-31E8-44A3-8F08-FA52B4420454}" type="sibTrans" cxnId="{4DF306DB-3202-4C8D-942B-64B1E9C2C208}">
      <dgm:prSet/>
      <dgm:spPr/>
      <dgm:t>
        <a:bodyPr/>
        <a:lstStyle/>
        <a:p>
          <a:endParaRPr lang="en-US"/>
        </a:p>
      </dgm:t>
    </dgm:pt>
    <dgm:pt modelId="{D28844EE-D5C2-42A9-BC34-ACF473E157BC}">
      <dgm:prSet phldrT="[Text]" custT="1"/>
      <dgm:spPr/>
      <dgm:t>
        <a:bodyPr/>
        <a:lstStyle/>
        <a:p>
          <a:r>
            <a:rPr lang="en-US" sz="2800" dirty="0" smtClean="0"/>
            <a:t>DEA</a:t>
          </a:r>
          <a:endParaRPr lang="en-US" sz="2800" dirty="0"/>
        </a:p>
      </dgm:t>
    </dgm:pt>
    <dgm:pt modelId="{F28641E5-E8FB-46D3-91B8-0408A01E3F6A}" type="parTrans" cxnId="{3943AE62-4765-48C6-8C60-9910C1E4C130}">
      <dgm:prSet/>
      <dgm:spPr/>
      <dgm:t>
        <a:bodyPr/>
        <a:lstStyle/>
        <a:p>
          <a:endParaRPr lang="en-US"/>
        </a:p>
      </dgm:t>
    </dgm:pt>
    <dgm:pt modelId="{A82FB195-8D94-4213-A4F1-9D6F58D14616}" type="sibTrans" cxnId="{3943AE62-4765-48C6-8C60-9910C1E4C130}">
      <dgm:prSet/>
      <dgm:spPr/>
      <dgm:t>
        <a:bodyPr/>
        <a:lstStyle/>
        <a:p>
          <a:endParaRPr lang="en-US"/>
        </a:p>
      </dgm:t>
    </dgm:pt>
    <dgm:pt modelId="{4E07B64D-7AC2-4859-9FE7-3C48C17B1A12}">
      <dgm:prSet phldrT="[Text]" custT="1"/>
      <dgm:spPr/>
      <dgm:t>
        <a:bodyPr/>
        <a:lstStyle/>
        <a:p>
          <a:r>
            <a:rPr lang="en-US" sz="2800" dirty="0" smtClean="0"/>
            <a:t>RBI </a:t>
          </a:r>
          <a:endParaRPr lang="en-US" sz="2800" dirty="0"/>
        </a:p>
      </dgm:t>
    </dgm:pt>
    <dgm:pt modelId="{3B818F48-1223-4C56-A990-11F2A1AF71FE}" type="parTrans" cxnId="{8F004060-E10B-46D2-B90D-18336B005375}">
      <dgm:prSet/>
      <dgm:spPr/>
      <dgm:t>
        <a:bodyPr/>
        <a:lstStyle/>
        <a:p>
          <a:endParaRPr lang="en-US"/>
        </a:p>
      </dgm:t>
    </dgm:pt>
    <dgm:pt modelId="{14236EEA-7BF1-4416-BA87-38BC12EBEFA0}" type="sibTrans" cxnId="{8F004060-E10B-46D2-B90D-18336B005375}">
      <dgm:prSet/>
      <dgm:spPr/>
      <dgm:t>
        <a:bodyPr/>
        <a:lstStyle/>
        <a:p>
          <a:endParaRPr lang="en-US"/>
        </a:p>
      </dgm:t>
    </dgm:pt>
    <dgm:pt modelId="{1163186D-1DFD-430D-91B6-3EF4CDAEDFD9}">
      <dgm:prSet phldrT="[Text]" custT="1"/>
      <dgm:spPr/>
      <dgm:t>
        <a:bodyPr/>
        <a:lstStyle/>
        <a:p>
          <a:r>
            <a:rPr lang="en-US" sz="2800" dirty="0" smtClean="0"/>
            <a:t>Format</a:t>
          </a:r>
          <a:endParaRPr lang="en-US" sz="2800" dirty="0"/>
        </a:p>
      </dgm:t>
    </dgm:pt>
    <dgm:pt modelId="{6175707C-A433-4740-B6BC-1547430463FB}" type="parTrans" cxnId="{1EF2D743-47CA-4641-B88E-19B08BE27BC2}">
      <dgm:prSet/>
      <dgm:spPr/>
      <dgm:t>
        <a:bodyPr/>
        <a:lstStyle/>
        <a:p>
          <a:endParaRPr lang="en-US"/>
        </a:p>
      </dgm:t>
    </dgm:pt>
    <dgm:pt modelId="{436E3465-14FB-498F-A61F-978A469D3C6B}" type="sibTrans" cxnId="{1EF2D743-47CA-4641-B88E-19B08BE27BC2}">
      <dgm:prSet/>
      <dgm:spPr/>
      <dgm:t>
        <a:bodyPr/>
        <a:lstStyle/>
        <a:p>
          <a:endParaRPr lang="en-US"/>
        </a:p>
      </dgm:t>
    </dgm:pt>
    <dgm:pt modelId="{92AA35F8-F80A-479B-BADF-BE1FEE2DAA4E}">
      <dgm:prSet phldrT="[Text]" custT="1"/>
      <dgm:spPr/>
      <dgm:t>
        <a:bodyPr/>
        <a:lstStyle/>
        <a:p>
          <a:r>
            <a:rPr lang="en-US" sz="2800" dirty="0" smtClean="0"/>
            <a:t>Art.112: revenue </a:t>
          </a:r>
          <a:r>
            <a:rPr lang="en-US" sz="2800" dirty="0" err="1" smtClean="0"/>
            <a:t>xpdr</a:t>
          </a:r>
          <a:r>
            <a:rPr lang="en-US" sz="2800" dirty="0" smtClean="0"/>
            <a:t>. separate</a:t>
          </a:r>
          <a:endParaRPr lang="en-US" sz="2800" dirty="0"/>
        </a:p>
      </dgm:t>
    </dgm:pt>
    <dgm:pt modelId="{7D41CDA0-34CF-4BF3-9F4E-C5C35887AF68}" type="parTrans" cxnId="{41B64DB3-E598-45BE-8E2B-9624329877D5}">
      <dgm:prSet/>
      <dgm:spPr/>
      <dgm:t>
        <a:bodyPr/>
        <a:lstStyle/>
        <a:p>
          <a:endParaRPr lang="en-US"/>
        </a:p>
      </dgm:t>
    </dgm:pt>
    <dgm:pt modelId="{AB7D972D-04A9-4E71-A1CF-38EAB12B26FE}" type="sibTrans" cxnId="{41B64DB3-E598-45BE-8E2B-9624329877D5}">
      <dgm:prSet/>
      <dgm:spPr/>
      <dgm:t>
        <a:bodyPr/>
        <a:lstStyle/>
        <a:p>
          <a:endParaRPr lang="en-US"/>
        </a:p>
      </dgm:t>
    </dgm:pt>
    <dgm:pt modelId="{4F051F98-3F12-4616-BF7C-E671F0DE4A54}">
      <dgm:prSet phldrT="[Text]" custT="1"/>
      <dgm:spPr/>
      <dgm:t>
        <a:bodyPr/>
        <a:lstStyle/>
        <a:p>
          <a:r>
            <a:rPr lang="en-US" sz="2800" dirty="0" smtClean="0"/>
            <a:t>IMF BPM-6</a:t>
          </a:r>
          <a:endParaRPr lang="en-US" sz="2800" dirty="0"/>
        </a:p>
      </dgm:t>
    </dgm:pt>
    <dgm:pt modelId="{3F2CD4B6-9995-49BC-8EF8-F1458BFEB084}" type="parTrans" cxnId="{3D4629C5-6358-4A4C-AD1F-46638C26E6AA}">
      <dgm:prSet/>
      <dgm:spPr/>
      <dgm:t>
        <a:bodyPr/>
        <a:lstStyle/>
        <a:p>
          <a:endParaRPr lang="en-US"/>
        </a:p>
      </dgm:t>
    </dgm:pt>
    <dgm:pt modelId="{D8F6D156-D6B1-41C6-BF5D-E9513F16F2DA}" type="sibTrans" cxnId="{3D4629C5-6358-4A4C-AD1F-46638C26E6AA}">
      <dgm:prSet/>
      <dgm:spPr/>
      <dgm:t>
        <a:bodyPr/>
        <a:lstStyle/>
        <a:p>
          <a:endParaRPr lang="en-US"/>
        </a:p>
      </dgm:t>
    </dgm:pt>
    <dgm:pt modelId="{60C1EC19-6E59-49FE-88C5-E7684E4D6C60}">
      <dgm:prSet phldrT="[Text]" custT="1"/>
      <dgm:spPr/>
      <dgm:t>
        <a:bodyPr/>
        <a:lstStyle/>
        <a:p>
          <a:r>
            <a:rPr lang="en-US" sz="2800" dirty="0" smtClean="0"/>
            <a:t>Figures</a:t>
          </a:r>
          <a:endParaRPr lang="en-US" sz="2800" dirty="0"/>
        </a:p>
      </dgm:t>
    </dgm:pt>
    <dgm:pt modelId="{0767252F-B345-4A44-8C01-A75F29D383C3}" type="parTrans" cxnId="{082457B6-3AA6-4650-B422-0042495E4B3C}">
      <dgm:prSet/>
      <dgm:spPr/>
      <dgm:t>
        <a:bodyPr/>
        <a:lstStyle/>
        <a:p>
          <a:endParaRPr lang="en-US"/>
        </a:p>
      </dgm:t>
    </dgm:pt>
    <dgm:pt modelId="{61A23959-B3DF-4B9E-9CC2-9D69EF25D82B}" type="sibTrans" cxnId="{082457B6-3AA6-4650-B422-0042495E4B3C}">
      <dgm:prSet/>
      <dgm:spPr/>
      <dgm:t>
        <a:bodyPr/>
        <a:lstStyle/>
        <a:p>
          <a:endParaRPr lang="en-US"/>
        </a:p>
      </dgm:t>
    </dgm:pt>
    <dgm:pt modelId="{56B4FCD9-628F-48AA-8498-21E78EF5C73E}">
      <dgm:prSet phldrT="[Text]" custT="1"/>
      <dgm:spPr/>
      <dgm:t>
        <a:bodyPr/>
        <a:lstStyle/>
        <a:p>
          <a:r>
            <a:rPr lang="en-US" sz="2800" dirty="0" smtClean="0"/>
            <a:t>Indian Rupee</a:t>
          </a:r>
          <a:endParaRPr lang="en-US" sz="2800" dirty="0"/>
        </a:p>
      </dgm:t>
    </dgm:pt>
    <dgm:pt modelId="{4FF41E69-5DB4-4400-9B3D-326490E3A102}" type="parTrans" cxnId="{5F8F5C57-CF93-44BF-B67B-A13AD4917EB3}">
      <dgm:prSet/>
      <dgm:spPr/>
      <dgm:t>
        <a:bodyPr/>
        <a:lstStyle/>
        <a:p>
          <a:endParaRPr lang="en-US"/>
        </a:p>
      </dgm:t>
    </dgm:pt>
    <dgm:pt modelId="{3E0E2C96-7B5A-43DA-81E0-EDC340630904}" type="sibTrans" cxnId="{5F8F5C57-CF93-44BF-B67B-A13AD4917EB3}">
      <dgm:prSet/>
      <dgm:spPr/>
      <dgm:t>
        <a:bodyPr/>
        <a:lstStyle/>
        <a:p>
          <a:endParaRPr lang="en-US"/>
        </a:p>
      </dgm:t>
    </dgm:pt>
    <dgm:pt modelId="{1276B87B-9D7F-45A1-8AB1-880F81754723}">
      <dgm:prSet phldrT="[Text]" custT="1"/>
      <dgm:spPr/>
      <dgm:t>
        <a:bodyPr/>
        <a:lstStyle/>
        <a:p>
          <a:r>
            <a:rPr lang="en-US" sz="2800" dirty="0" smtClean="0"/>
            <a:t>$</a:t>
          </a:r>
          <a:endParaRPr lang="en-US" sz="2800" dirty="0"/>
        </a:p>
      </dgm:t>
    </dgm:pt>
    <dgm:pt modelId="{3AF418CD-B655-489A-B150-1483A9366B4E}" type="parTrans" cxnId="{2BD9B36B-727D-458A-B359-592F472DB0CE}">
      <dgm:prSet/>
      <dgm:spPr/>
      <dgm:t>
        <a:bodyPr/>
        <a:lstStyle/>
        <a:p>
          <a:endParaRPr lang="en-US"/>
        </a:p>
      </dgm:t>
    </dgm:pt>
    <dgm:pt modelId="{9FF26A95-96A7-43FB-8A5E-C90D9ADA4DA3}" type="sibTrans" cxnId="{2BD9B36B-727D-458A-B359-592F472DB0CE}">
      <dgm:prSet/>
      <dgm:spPr/>
      <dgm:t>
        <a:bodyPr/>
        <a:lstStyle/>
        <a:p>
          <a:endParaRPr lang="en-US"/>
        </a:p>
      </dgm:t>
    </dgm:pt>
    <dgm:pt modelId="{40D7C54E-8E39-4956-8FFD-B520C1033A8D}">
      <dgm:prSet phldrT="[Text]" custT="1"/>
      <dgm:spPr/>
      <dgm:t>
        <a:bodyPr/>
        <a:lstStyle/>
        <a:p>
          <a:r>
            <a:rPr lang="en-US" sz="2800" smtClean="0"/>
            <a:t>Data</a:t>
          </a:r>
          <a:endParaRPr lang="en-US" sz="2800" dirty="0"/>
        </a:p>
      </dgm:t>
    </dgm:pt>
    <dgm:pt modelId="{9EDBDD80-BD7D-4078-BBFB-2C66C489BDFA}" type="parTrans" cxnId="{5705FA46-07C1-41C4-B9E8-038EF39EDB2C}">
      <dgm:prSet/>
      <dgm:spPr/>
      <dgm:t>
        <a:bodyPr/>
        <a:lstStyle/>
        <a:p>
          <a:endParaRPr lang="en-US"/>
        </a:p>
      </dgm:t>
    </dgm:pt>
    <dgm:pt modelId="{FF5E566D-2ABC-4077-AA63-E9E05C21476F}" type="sibTrans" cxnId="{5705FA46-07C1-41C4-B9E8-038EF39EDB2C}">
      <dgm:prSet/>
      <dgm:spPr/>
      <dgm:t>
        <a:bodyPr/>
        <a:lstStyle/>
        <a:p>
          <a:endParaRPr lang="en-US"/>
        </a:p>
      </dgm:t>
    </dgm:pt>
    <dgm:pt modelId="{2EE70D40-9F80-4222-9214-8D69236661D6}">
      <dgm:prSet phldrT="[Text]" custT="1"/>
      <dgm:spPr/>
      <dgm:t>
        <a:bodyPr/>
        <a:lstStyle/>
        <a:p>
          <a:r>
            <a:rPr lang="en-US" sz="2800" dirty="0" smtClean="0"/>
            <a:t>Prev. &amp; Next FY</a:t>
          </a:r>
          <a:endParaRPr lang="en-US" sz="2800" dirty="0"/>
        </a:p>
      </dgm:t>
    </dgm:pt>
    <dgm:pt modelId="{88ED1E6D-D37F-44BC-9247-6FD0F5FC112E}" type="parTrans" cxnId="{2D333146-5778-42A5-93AC-E8019BCEEFA7}">
      <dgm:prSet/>
      <dgm:spPr/>
      <dgm:t>
        <a:bodyPr/>
        <a:lstStyle/>
        <a:p>
          <a:endParaRPr lang="en-US"/>
        </a:p>
      </dgm:t>
    </dgm:pt>
    <dgm:pt modelId="{4F6CAB57-8C47-4AC6-8E8B-B2ABF9CD0F4D}" type="sibTrans" cxnId="{2D333146-5778-42A5-93AC-E8019BCEEFA7}">
      <dgm:prSet/>
      <dgm:spPr/>
      <dgm:t>
        <a:bodyPr/>
        <a:lstStyle/>
        <a:p>
          <a:endParaRPr lang="en-US"/>
        </a:p>
      </dgm:t>
    </dgm:pt>
    <dgm:pt modelId="{93EBC900-4634-48DC-9D59-89CE42E30B13}">
      <dgm:prSet phldrT="[Text]" custT="1"/>
      <dgm:spPr/>
      <dgm:t>
        <a:bodyPr/>
        <a:lstStyle/>
        <a:p>
          <a:r>
            <a:rPr lang="en-US" sz="2800" dirty="0" smtClean="0"/>
            <a:t>Only Prev. Year</a:t>
          </a:r>
          <a:endParaRPr lang="en-US" sz="2800" dirty="0"/>
        </a:p>
      </dgm:t>
    </dgm:pt>
    <dgm:pt modelId="{532E5E66-2F60-4097-BB61-6200C2FB97E9}" type="parTrans" cxnId="{E677D00B-4363-42D3-A317-1BBF53CFB3C8}">
      <dgm:prSet/>
      <dgm:spPr/>
      <dgm:t>
        <a:bodyPr/>
        <a:lstStyle/>
        <a:p>
          <a:endParaRPr lang="en-US"/>
        </a:p>
      </dgm:t>
    </dgm:pt>
    <dgm:pt modelId="{47E02A38-5ECC-4D2D-9763-C09AB300E228}" type="sibTrans" cxnId="{E677D00B-4363-42D3-A317-1BBF53CFB3C8}">
      <dgm:prSet/>
      <dgm:spPr/>
      <dgm:t>
        <a:bodyPr/>
        <a:lstStyle/>
        <a:p>
          <a:endParaRPr lang="en-US"/>
        </a:p>
      </dgm:t>
    </dgm:pt>
    <dgm:pt modelId="{06747FA9-DAD7-4B5D-9B45-CC4FF131C37E}" type="pres">
      <dgm:prSet presAssocID="{B181FCF9-8232-43AA-802E-AFCD50C529E2}" presName="Name0" presStyleCnt="0">
        <dgm:presLayoutVars>
          <dgm:chPref val="3"/>
          <dgm:dir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49B6DCFE-A660-485D-9706-BC13E8CD5684}" type="pres">
      <dgm:prSet presAssocID="{028DCCA8-6B7F-4432-A16F-8B2B66F10566}" presName="horFlow" presStyleCnt="0"/>
      <dgm:spPr/>
    </dgm:pt>
    <dgm:pt modelId="{1BAA2EF8-9DC0-443F-805A-8303D37608E1}" type="pres">
      <dgm:prSet presAssocID="{028DCCA8-6B7F-4432-A16F-8B2B66F10566}" presName="bigChev" presStyleLbl="node1" presStyleIdx="0" presStyleCnt="5" custScaleX="181819"/>
      <dgm:spPr/>
      <dgm:t>
        <a:bodyPr/>
        <a:lstStyle/>
        <a:p>
          <a:endParaRPr lang="en-US"/>
        </a:p>
      </dgm:t>
    </dgm:pt>
    <dgm:pt modelId="{EE3DF759-8275-4151-BDD4-5A48477016A4}" type="pres">
      <dgm:prSet presAssocID="{7292D3BE-EB9B-4015-A868-5C667D0B04D3}" presName="parTrans" presStyleCnt="0"/>
      <dgm:spPr/>
    </dgm:pt>
    <dgm:pt modelId="{72E5436F-87F3-4A0D-9616-3EA24D02DDF3}" type="pres">
      <dgm:prSet presAssocID="{F0D39775-3EB8-4E1B-A272-0EA9165656DA}" presName="node" presStyleLbl="alignAccFollowNode1" presStyleIdx="0" presStyleCnt="10" custScaleX="18181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521CAF6-E0EA-49E5-B11A-F09246B7A461}" type="pres">
      <dgm:prSet presAssocID="{3DB9FF81-80B6-4B25-9F48-5FEBB180CF67}" presName="sibTrans" presStyleCnt="0"/>
      <dgm:spPr/>
    </dgm:pt>
    <dgm:pt modelId="{ED33625A-534F-4E99-B71D-E054DE1FD096}" type="pres">
      <dgm:prSet presAssocID="{52E74DE8-D941-41C5-B814-02A2EEA82486}" presName="node" presStyleLbl="alignAccFollowNode1" presStyleIdx="1" presStyleCnt="10" custScaleX="18181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735D0C2-BCDE-4381-87CC-17681C86EAE5}" type="pres">
      <dgm:prSet presAssocID="{028DCCA8-6B7F-4432-A16F-8B2B66F10566}" presName="vSp" presStyleCnt="0"/>
      <dgm:spPr/>
    </dgm:pt>
    <dgm:pt modelId="{44E707A9-D185-4D14-81D0-7EFD70D72C0E}" type="pres">
      <dgm:prSet presAssocID="{531EF9AA-1FDE-4752-99A1-0A65CD252FAC}" presName="horFlow" presStyleCnt="0"/>
      <dgm:spPr/>
    </dgm:pt>
    <dgm:pt modelId="{65885A8D-9DE3-434C-9C5D-83D1222B9527}" type="pres">
      <dgm:prSet presAssocID="{531EF9AA-1FDE-4752-99A1-0A65CD252FAC}" presName="bigChev" presStyleLbl="node1" presStyleIdx="1" presStyleCnt="5" custScaleX="181819"/>
      <dgm:spPr/>
      <dgm:t>
        <a:bodyPr/>
        <a:lstStyle/>
        <a:p>
          <a:endParaRPr lang="en-US"/>
        </a:p>
      </dgm:t>
    </dgm:pt>
    <dgm:pt modelId="{8F3DFC06-8E74-480D-997E-BDBEE10124B2}" type="pres">
      <dgm:prSet presAssocID="{F28641E5-E8FB-46D3-91B8-0408A01E3F6A}" presName="parTrans" presStyleCnt="0"/>
      <dgm:spPr/>
    </dgm:pt>
    <dgm:pt modelId="{854EF613-34C1-4810-A1C1-A0866CE507A2}" type="pres">
      <dgm:prSet presAssocID="{D28844EE-D5C2-42A9-BC34-ACF473E157BC}" presName="node" presStyleLbl="alignAccFollowNode1" presStyleIdx="2" presStyleCnt="10" custScaleX="18181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688ECD7-BD1B-409A-9ACC-40D6FDF55459}" type="pres">
      <dgm:prSet presAssocID="{A82FB195-8D94-4213-A4F1-9D6F58D14616}" presName="sibTrans" presStyleCnt="0"/>
      <dgm:spPr/>
    </dgm:pt>
    <dgm:pt modelId="{E4F21DD9-959F-4FDD-A749-7CC5EC734CBE}" type="pres">
      <dgm:prSet presAssocID="{4E07B64D-7AC2-4859-9FE7-3C48C17B1A12}" presName="node" presStyleLbl="alignAccFollowNode1" presStyleIdx="3" presStyleCnt="10" custScaleX="18181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C7FFE86-53BB-47F6-ACD0-BBCA7290FE87}" type="pres">
      <dgm:prSet presAssocID="{531EF9AA-1FDE-4752-99A1-0A65CD252FAC}" presName="vSp" presStyleCnt="0"/>
      <dgm:spPr/>
    </dgm:pt>
    <dgm:pt modelId="{DBD22C3C-9019-4C70-A5AD-DEFA3B61F1F0}" type="pres">
      <dgm:prSet presAssocID="{1163186D-1DFD-430D-91B6-3EF4CDAEDFD9}" presName="horFlow" presStyleCnt="0"/>
      <dgm:spPr/>
    </dgm:pt>
    <dgm:pt modelId="{65711964-822E-41D6-B36E-4D5827608A4D}" type="pres">
      <dgm:prSet presAssocID="{1163186D-1DFD-430D-91B6-3EF4CDAEDFD9}" presName="bigChev" presStyleLbl="node1" presStyleIdx="2" presStyleCnt="5" custScaleX="181819"/>
      <dgm:spPr/>
      <dgm:t>
        <a:bodyPr/>
        <a:lstStyle/>
        <a:p>
          <a:endParaRPr lang="en-US"/>
        </a:p>
      </dgm:t>
    </dgm:pt>
    <dgm:pt modelId="{5E999A38-BCFD-40E2-925E-22A6DBC498C9}" type="pres">
      <dgm:prSet presAssocID="{7D41CDA0-34CF-4BF3-9F4E-C5C35887AF68}" presName="parTrans" presStyleCnt="0"/>
      <dgm:spPr/>
    </dgm:pt>
    <dgm:pt modelId="{5BF45661-5C43-4525-B8BD-15DA5B169460}" type="pres">
      <dgm:prSet presAssocID="{92AA35F8-F80A-479B-BADF-BE1FEE2DAA4E}" presName="node" presStyleLbl="alignAccFollowNode1" presStyleIdx="4" presStyleCnt="10" custScaleX="18181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2B695F8-15A6-44E4-BAD0-8ADA844110E1}" type="pres">
      <dgm:prSet presAssocID="{AB7D972D-04A9-4E71-A1CF-38EAB12B26FE}" presName="sibTrans" presStyleCnt="0"/>
      <dgm:spPr/>
    </dgm:pt>
    <dgm:pt modelId="{5D317858-337E-446C-BA1F-E1D74E87EC28}" type="pres">
      <dgm:prSet presAssocID="{4F051F98-3F12-4616-BF7C-E671F0DE4A54}" presName="node" presStyleLbl="alignAccFollowNode1" presStyleIdx="5" presStyleCnt="10" custScaleX="18181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3D950F3-DF39-4990-987C-EB5FBB7A7772}" type="pres">
      <dgm:prSet presAssocID="{1163186D-1DFD-430D-91B6-3EF4CDAEDFD9}" presName="vSp" presStyleCnt="0"/>
      <dgm:spPr/>
    </dgm:pt>
    <dgm:pt modelId="{6BAA4162-50CD-4A54-975B-AF9423EE96F7}" type="pres">
      <dgm:prSet presAssocID="{40D7C54E-8E39-4956-8FFD-B520C1033A8D}" presName="horFlow" presStyleCnt="0"/>
      <dgm:spPr/>
    </dgm:pt>
    <dgm:pt modelId="{E1CFDC1F-91FD-4AF4-80BF-ECFB8F9D1297}" type="pres">
      <dgm:prSet presAssocID="{40D7C54E-8E39-4956-8FFD-B520C1033A8D}" presName="bigChev" presStyleLbl="node1" presStyleIdx="3" presStyleCnt="5" custScaleX="181819"/>
      <dgm:spPr/>
      <dgm:t>
        <a:bodyPr/>
        <a:lstStyle/>
        <a:p>
          <a:endParaRPr lang="en-US"/>
        </a:p>
      </dgm:t>
    </dgm:pt>
    <dgm:pt modelId="{C66AEBFC-ABB2-4362-9EB2-D7CA73791572}" type="pres">
      <dgm:prSet presAssocID="{88ED1E6D-D37F-44BC-9247-6FD0F5FC112E}" presName="parTrans" presStyleCnt="0"/>
      <dgm:spPr/>
    </dgm:pt>
    <dgm:pt modelId="{33F7EEE7-1AD7-4977-9B5E-8F1EA1A35ACD}" type="pres">
      <dgm:prSet presAssocID="{2EE70D40-9F80-4222-9214-8D69236661D6}" presName="node" presStyleLbl="alignAccFollowNode1" presStyleIdx="6" presStyleCnt="10" custScaleX="18181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4BD66B6-0300-4771-8CAC-5FA1D259A91F}" type="pres">
      <dgm:prSet presAssocID="{4F6CAB57-8C47-4AC6-8E8B-B2ABF9CD0F4D}" presName="sibTrans" presStyleCnt="0"/>
      <dgm:spPr/>
    </dgm:pt>
    <dgm:pt modelId="{03BB5F30-4E3D-4C6E-A897-7978696FFFF4}" type="pres">
      <dgm:prSet presAssocID="{93EBC900-4634-48DC-9D59-89CE42E30B13}" presName="node" presStyleLbl="alignAccFollowNode1" presStyleIdx="7" presStyleCnt="10" custScaleX="18181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BC32F1B-55E9-49C6-B255-9A006E4E44E7}" type="pres">
      <dgm:prSet presAssocID="{40D7C54E-8E39-4956-8FFD-B520C1033A8D}" presName="vSp" presStyleCnt="0"/>
      <dgm:spPr/>
    </dgm:pt>
    <dgm:pt modelId="{F2F0BAAD-FB3E-4AA0-AC75-A4D88E3C59A0}" type="pres">
      <dgm:prSet presAssocID="{60C1EC19-6E59-49FE-88C5-E7684E4D6C60}" presName="horFlow" presStyleCnt="0"/>
      <dgm:spPr/>
    </dgm:pt>
    <dgm:pt modelId="{92F25BBF-2B49-42E1-8F6E-4F7A84ED0444}" type="pres">
      <dgm:prSet presAssocID="{60C1EC19-6E59-49FE-88C5-E7684E4D6C60}" presName="bigChev" presStyleLbl="node1" presStyleIdx="4" presStyleCnt="5" custScaleX="181819"/>
      <dgm:spPr/>
      <dgm:t>
        <a:bodyPr/>
        <a:lstStyle/>
        <a:p>
          <a:endParaRPr lang="en-US"/>
        </a:p>
      </dgm:t>
    </dgm:pt>
    <dgm:pt modelId="{86D9C37B-A257-4BF6-9F26-5FF1791998F7}" type="pres">
      <dgm:prSet presAssocID="{4FF41E69-5DB4-4400-9B3D-326490E3A102}" presName="parTrans" presStyleCnt="0"/>
      <dgm:spPr/>
    </dgm:pt>
    <dgm:pt modelId="{A05110F3-51BA-4844-B725-1054D55975A6}" type="pres">
      <dgm:prSet presAssocID="{56B4FCD9-628F-48AA-8498-21E78EF5C73E}" presName="node" presStyleLbl="alignAccFollowNode1" presStyleIdx="8" presStyleCnt="10" custScaleX="18181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A0D5D34-6775-41EF-81B8-F336FD94C680}" type="pres">
      <dgm:prSet presAssocID="{3E0E2C96-7B5A-43DA-81E0-EDC340630904}" presName="sibTrans" presStyleCnt="0"/>
      <dgm:spPr/>
    </dgm:pt>
    <dgm:pt modelId="{B462DCA8-9768-4D86-AAEA-560DBEEBC975}" type="pres">
      <dgm:prSet presAssocID="{1276B87B-9D7F-45A1-8AB1-880F81754723}" presName="node" presStyleLbl="alignAccFollowNode1" presStyleIdx="9" presStyleCnt="10" custScaleX="18181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677D00B-4363-42D3-A317-1BBF53CFB3C8}" srcId="{40D7C54E-8E39-4956-8FFD-B520C1033A8D}" destId="{93EBC900-4634-48DC-9D59-89CE42E30B13}" srcOrd="1" destOrd="0" parTransId="{532E5E66-2F60-4097-BB61-6200C2FB97E9}" sibTransId="{47E02A38-5ECC-4D2D-9763-C09AB300E228}"/>
    <dgm:cxn modelId="{DE6D7D64-FAB5-41F6-9B3B-B5383EADCA11}" type="presOf" srcId="{4F051F98-3F12-4616-BF7C-E671F0DE4A54}" destId="{5D317858-337E-446C-BA1F-E1D74E87EC28}" srcOrd="0" destOrd="0" presId="urn:microsoft.com/office/officeart/2005/8/layout/lProcess3"/>
    <dgm:cxn modelId="{485C032C-059D-45B5-BB42-A49CD9159560}" type="presOf" srcId="{1276B87B-9D7F-45A1-8AB1-880F81754723}" destId="{B462DCA8-9768-4D86-AAEA-560DBEEBC975}" srcOrd="0" destOrd="0" presId="urn:microsoft.com/office/officeart/2005/8/layout/lProcess3"/>
    <dgm:cxn modelId="{7E60AE37-5A4B-4FAF-B52B-28E564590355}" type="presOf" srcId="{B181FCF9-8232-43AA-802E-AFCD50C529E2}" destId="{06747FA9-DAD7-4B5D-9B45-CC4FF131C37E}" srcOrd="0" destOrd="0" presId="urn:microsoft.com/office/officeart/2005/8/layout/lProcess3"/>
    <dgm:cxn modelId="{3943AE62-4765-48C6-8C60-9910C1E4C130}" srcId="{531EF9AA-1FDE-4752-99A1-0A65CD252FAC}" destId="{D28844EE-D5C2-42A9-BC34-ACF473E157BC}" srcOrd="0" destOrd="0" parTransId="{F28641E5-E8FB-46D3-91B8-0408A01E3F6A}" sibTransId="{A82FB195-8D94-4213-A4F1-9D6F58D14616}"/>
    <dgm:cxn modelId="{2BD9B36B-727D-458A-B359-592F472DB0CE}" srcId="{60C1EC19-6E59-49FE-88C5-E7684E4D6C60}" destId="{1276B87B-9D7F-45A1-8AB1-880F81754723}" srcOrd="1" destOrd="0" parTransId="{3AF418CD-B655-489A-B150-1483A9366B4E}" sibTransId="{9FF26A95-96A7-43FB-8A5E-C90D9ADA4DA3}"/>
    <dgm:cxn modelId="{4BA35384-93BE-47B7-8A81-DD132E3A4808}" type="presOf" srcId="{4E07B64D-7AC2-4859-9FE7-3C48C17B1A12}" destId="{E4F21DD9-959F-4FDD-A749-7CC5EC734CBE}" srcOrd="0" destOrd="0" presId="urn:microsoft.com/office/officeart/2005/8/layout/lProcess3"/>
    <dgm:cxn modelId="{1875E476-BE1D-47FB-9A36-090F05F048B0}" type="presOf" srcId="{028DCCA8-6B7F-4432-A16F-8B2B66F10566}" destId="{1BAA2EF8-9DC0-443F-805A-8303D37608E1}" srcOrd="0" destOrd="0" presId="urn:microsoft.com/office/officeart/2005/8/layout/lProcess3"/>
    <dgm:cxn modelId="{082457B6-3AA6-4650-B422-0042495E4B3C}" srcId="{B181FCF9-8232-43AA-802E-AFCD50C529E2}" destId="{60C1EC19-6E59-49FE-88C5-E7684E4D6C60}" srcOrd="4" destOrd="0" parTransId="{0767252F-B345-4A44-8C01-A75F29D383C3}" sibTransId="{61A23959-B3DF-4B9E-9CC2-9D69EF25D82B}"/>
    <dgm:cxn modelId="{BEACF024-3C40-48FC-ADFD-E2E79C1BB912}" type="presOf" srcId="{56B4FCD9-628F-48AA-8498-21E78EF5C73E}" destId="{A05110F3-51BA-4844-B725-1054D55975A6}" srcOrd="0" destOrd="0" presId="urn:microsoft.com/office/officeart/2005/8/layout/lProcess3"/>
    <dgm:cxn modelId="{9E35BD29-87D0-4F6C-A432-55B2B9B50E14}" type="presOf" srcId="{60C1EC19-6E59-49FE-88C5-E7684E4D6C60}" destId="{92F25BBF-2B49-42E1-8F6E-4F7A84ED0444}" srcOrd="0" destOrd="0" presId="urn:microsoft.com/office/officeart/2005/8/layout/lProcess3"/>
    <dgm:cxn modelId="{3D4629C5-6358-4A4C-AD1F-46638C26E6AA}" srcId="{1163186D-1DFD-430D-91B6-3EF4CDAEDFD9}" destId="{4F051F98-3F12-4616-BF7C-E671F0DE4A54}" srcOrd="1" destOrd="0" parTransId="{3F2CD4B6-9995-49BC-8EF8-F1458BFEB084}" sibTransId="{D8F6D156-D6B1-41C6-BF5D-E9513F16F2DA}"/>
    <dgm:cxn modelId="{6E911388-6F5E-40EB-B9D0-8A9D2DE05E11}" type="presOf" srcId="{40D7C54E-8E39-4956-8FFD-B520C1033A8D}" destId="{E1CFDC1F-91FD-4AF4-80BF-ECFB8F9D1297}" srcOrd="0" destOrd="0" presId="urn:microsoft.com/office/officeart/2005/8/layout/lProcess3"/>
    <dgm:cxn modelId="{DBA9C9C2-8F9C-4D8F-9A19-E5E47BC75046}" srcId="{028DCCA8-6B7F-4432-A16F-8B2B66F10566}" destId="{52E74DE8-D941-41C5-B814-02A2EEA82486}" srcOrd="1" destOrd="0" parTransId="{888993C0-3745-4760-A410-BB5F4D198101}" sibTransId="{D0569F09-FAE8-4CCF-B59C-C7469D124676}"/>
    <dgm:cxn modelId="{2D333146-5778-42A5-93AC-E8019BCEEFA7}" srcId="{40D7C54E-8E39-4956-8FFD-B520C1033A8D}" destId="{2EE70D40-9F80-4222-9214-8D69236661D6}" srcOrd="0" destOrd="0" parTransId="{88ED1E6D-D37F-44BC-9247-6FD0F5FC112E}" sibTransId="{4F6CAB57-8C47-4AC6-8E8B-B2ABF9CD0F4D}"/>
    <dgm:cxn modelId="{41E78628-F6D2-4B68-8F64-16D2D6348049}" srcId="{B181FCF9-8232-43AA-802E-AFCD50C529E2}" destId="{028DCCA8-6B7F-4432-A16F-8B2B66F10566}" srcOrd="0" destOrd="0" parTransId="{D7522D05-E02A-43D0-93B5-8341665317C2}" sibTransId="{6A991137-653B-410E-9B1B-EBFEC025F3F9}"/>
    <dgm:cxn modelId="{5F8F5C57-CF93-44BF-B67B-A13AD4917EB3}" srcId="{60C1EC19-6E59-49FE-88C5-E7684E4D6C60}" destId="{56B4FCD9-628F-48AA-8498-21E78EF5C73E}" srcOrd="0" destOrd="0" parTransId="{4FF41E69-5DB4-4400-9B3D-326490E3A102}" sibTransId="{3E0E2C96-7B5A-43DA-81E0-EDC340630904}"/>
    <dgm:cxn modelId="{2371538D-DB98-4372-9AB0-186FF62B4E6B}" type="presOf" srcId="{1163186D-1DFD-430D-91B6-3EF4CDAEDFD9}" destId="{65711964-822E-41D6-B36E-4D5827608A4D}" srcOrd="0" destOrd="0" presId="urn:microsoft.com/office/officeart/2005/8/layout/lProcess3"/>
    <dgm:cxn modelId="{3E28C165-50E1-487E-A3BF-B34543B50B50}" type="presOf" srcId="{92AA35F8-F80A-479B-BADF-BE1FEE2DAA4E}" destId="{5BF45661-5C43-4525-B8BD-15DA5B169460}" srcOrd="0" destOrd="0" presId="urn:microsoft.com/office/officeart/2005/8/layout/lProcess3"/>
    <dgm:cxn modelId="{5705FA46-07C1-41C4-B9E8-038EF39EDB2C}" srcId="{B181FCF9-8232-43AA-802E-AFCD50C529E2}" destId="{40D7C54E-8E39-4956-8FFD-B520C1033A8D}" srcOrd="3" destOrd="0" parTransId="{9EDBDD80-BD7D-4078-BBFB-2C66C489BDFA}" sibTransId="{FF5E566D-2ABC-4077-AA63-E9E05C21476F}"/>
    <dgm:cxn modelId="{300A42E0-4129-4413-94A3-0D3633DEC699}" type="presOf" srcId="{93EBC900-4634-48DC-9D59-89CE42E30B13}" destId="{03BB5F30-4E3D-4C6E-A897-7978696FFFF4}" srcOrd="0" destOrd="0" presId="urn:microsoft.com/office/officeart/2005/8/layout/lProcess3"/>
    <dgm:cxn modelId="{1AC09EC1-D038-4FBD-9BB5-79031DFB58BE}" srcId="{028DCCA8-6B7F-4432-A16F-8B2B66F10566}" destId="{F0D39775-3EB8-4E1B-A272-0EA9165656DA}" srcOrd="0" destOrd="0" parTransId="{7292D3BE-EB9B-4015-A868-5C667D0B04D3}" sibTransId="{3DB9FF81-80B6-4B25-9F48-5FEBB180CF67}"/>
    <dgm:cxn modelId="{0F256301-DA9C-48F8-AC38-865496CC79EC}" type="presOf" srcId="{2EE70D40-9F80-4222-9214-8D69236661D6}" destId="{33F7EEE7-1AD7-4977-9B5E-8F1EA1A35ACD}" srcOrd="0" destOrd="0" presId="urn:microsoft.com/office/officeart/2005/8/layout/lProcess3"/>
    <dgm:cxn modelId="{8B9DC86E-EF89-41AD-A6D8-BECAE01BD7A1}" type="presOf" srcId="{531EF9AA-1FDE-4752-99A1-0A65CD252FAC}" destId="{65885A8D-9DE3-434C-9C5D-83D1222B9527}" srcOrd="0" destOrd="0" presId="urn:microsoft.com/office/officeart/2005/8/layout/lProcess3"/>
    <dgm:cxn modelId="{4DF306DB-3202-4C8D-942B-64B1E9C2C208}" srcId="{B181FCF9-8232-43AA-802E-AFCD50C529E2}" destId="{531EF9AA-1FDE-4752-99A1-0A65CD252FAC}" srcOrd="1" destOrd="0" parTransId="{AFF54F0F-B9D8-4CBD-9168-00086BC35766}" sibTransId="{910C54CC-31E8-44A3-8F08-FA52B4420454}"/>
    <dgm:cxn modelId="{1EF2D743-47CA-4641-B88E-19B08BE27BC2}" srcId="{B181FCF9-8232-43AA-802E-AFCD50C529E2}" destId="{1163186D-1DFD-430D-91B6-3EF4CDAEDFD9}" srcOrd="2" destOrd="0" parTransId="{6175707C-A433-4740-B6BC-1547430463FB}" sibTransId="{436E3465-14FB-498F-A61F-978A469D3C6B}"/>
    <dgm:cxn modelId="{8F004060-E10B-46D2-B90D-18336B005375}" srcId="{531EF9AA-1FDE-4752-99A1-0A65CD252FAC}" destId="{4E07B64D-7AC2-4859-9FE7-3C48C17B1A12}" srcOrd="1" destOrd="0" parTransId="{3B818F48-1223-4C56-A990-11F2A1AF71FE}" sibTransId="{14236EEA-7BF1-4416-BA87-38BC12EBEFA0}"/>
    <dgm:cxn modelId="{41B64DB3-E598-45BE-8E2B-9624329877D5}" srcId="{1163186D-1DFD-430D-91B6-3EF4CDAEDFD9}" destId="{92AA35F8-F80A-479B-BADF-BE1FEE2DAA4E}" srcOrd="0" destOrd="0" parTransId="{7D41CDA0-34CF-4BF3-9F4E-C5C35887AF68}" sibTransId="{AB7D972D-04A9-4E71-A1CF-38EAB12B26FE}"/>
    <dgm:cxn modelId="{452907BB-0683-47FA-8643-1A6B9599748F}" type="presOf" srcId="{52E74DE8-D941-41C5-B814-02A2EEA82486}" destId="{ED33625A-534F-4E99-B71D-E054DE1FD096}" srcOrd="0" destOrd="0" presId="urn:microsoft.com/office/officeart/2005/8/layout/lProcess3"/>
    <dgm:cxn modelId="{C0F188FE-8A17-4A6C-AE26-461CEA482D7E}" type="presOf" srcId="{F0D39775-3EB8-4E1B-A272-0EA9165656DA}" destId="{72E5436F-87F3-4A0D-9616-3EA24D02DDF3}" srcOrd="0" destOrd="0" presId="urn:microsoft.com/office/officeart/2005/8/layout/lProcess3"/>
    <dgm:cxn modelId="{89C34EFF-4F01-4E9E-B919-362A2136D5AD}" type="presOf" srcId="{D28844EE-D5C2-42A9-BC34-ACF473E157BC}" destId="{854EF613-34C1-4810-A1C1-A0866CE507A2}" srcOrd="0" destOrd="0" presId="urn:microsoft.com/office/officeart/2005/8/layout/lProcess3"/>
    <dgm:cxn modelId="{8EEA6DA8-05F9-43E8-BF9D-48C602837A6A}" type="presParOf" srcId="{06747FA9-DAD7-4B5D-9B45-CC4FF131C37E}" destId="{49B6DCFE-A660-485D-9706-BC13E8CD5684}" srcOrd="0" destOrd="0" presId="urn:microsoft.com/office/officeart/2005/8/layout/lProcess3"/>
    <dgm:cxn modelId="{A98E2E96-B35C-4D12-801B-7DFE7D7FDE13}" type="presParOf" srcId="{49B6DCFE-A660-485D-9706-BC13E8CD5684}" destId="{1BAA2EF8-9DC0-443F-805A-8303D37608E1}" srcOrd="0" destOrd="0" presId="urn:microsoft.com/office/officeart/2005/8/layout/lProcess3"/>
    <dgm:cxn modelId="{E3EBCFC3-7E5A-4F58-8951-34FB5C73D63C}" type="presParOf" srcId="{49B6DCFE-A660-485D-9706-BC13E8CD5684}" destId="{EE3DF759-8275-4151-BDD4-5A48477016A4}" srcOrd="1" destOrd="0" presId="urn:microsoft.com/office/officeart/2005/8/layout/lProcess3"/>
    <dgm:cxn modelId="{DACA8B8F-1C71-4800-8661-CA611226061B}" type="presParOf" srcId="{49B6DCFE-A660-485D-9706-BC13E8CD5684}" destId="{72E5436F-87F3-4A0D-9616-3EA24D02DDF3}" srcOrd="2" destOrd="0" presId="urn:microsoft.com/office/officeart/2005/8/layout/lProcess3"/>
    <dgm:cxn modelId="{C60D2087-EA07-445C-B38F-7DE392AACB6A}" type="presParOf" srcId="{49B6DCFE-A660-485D-9706-BC13E8CD5684}" destId="{6521CAF6-E0EA-49E5-B11A-F09246B7A461}" srcOrd="3" destOrd="0" presId="urn:microsoft.com/office/officeart/2005/8/layout/lProcess3"/>
    <dgm:cxn modelId="{D2B184F3-5CAE-48FE-BD99-F6931D496692}" type="presParOf" srcId="{49B6DCFE-A660-485D-9706-BC13E8CD5684}" destId="{ED33625A-534F-4E99-B71D-E054DE1FD096}" srcOrd="4" destOrd="0" presId="urn:microsoft.com/office/officeart/2005/8/layout/lProcess3"/>
    <dgm:cxn modelId="{BA9E01C7-57F5-45C3-90D1-E682BC3835BA}" type="presParOf" srcId="{06747FA9-DAD7-4B5D-9B45-CC4FF131C37E}" destId="{A735D0C2-BCDE-4381-87CC-17681C86EAE5}" srcOrd="1" destOrd="0" presId="urn:microsoft.com/office/officeart/2005/8/layout/lProcess3"/>
    <dgm:cxn modelId="{910C08D9-4A4B-4182-A54C-54A21016A8CF}" type="presParOf" srcId="{06747FA9-DAD7-4B5D-9B45-CC4FF131C37E}" destId="{44E707A9-D185-4D14-81D0-7EFD70D72C0E}" srcOrd="2" destOrd="0" presId="urn:microsoft.com/office/officeart/2005/8/layout/lProcess3"/>
    <dgm:cxn modelId="{C5BF565A-E9EA-4CF6-92AB-535B67015D66}" type="presParOf" srcId="{44E707A9-D185-4D14-81D0-7EFD70D72C0E}" destId="{65885A8D-9DE3-434C-9C5D-83D1222B9527}" srcOrd="0" destOrd="0" presId="urn:microsoft.com/office/officeart/2005/8/layout/lProcess3"/>
    <dgm:cxn modelId="{C551A966-9EA9-4132-A873-F1202339F779}" type="presParOf" srcId="{44E707A9-D185-4D14-81D0-7EFD70D72C0E}" destId="{8F3DFC06-8E74-480D-997E-BDBEE10124B2}" srcOrd="1" destOrd="0" presId="urn:microsoft.com/office/officeart/2005/8/layout/lProcess3"/>
    <dgm:cxn modelId="{D9F1E408-5B6B-4EFE-84DB-B147CF3C2DDE}" type="presParOf" srcId="{44E707A9-D185-4D14-81D0-7EFD70D72C0E}" destId="{854EF613-34C1-4810-A1C1-A0866CE507A2}" srcOrd="2" destOrd="0" presId="urn:microsoft.com/office/officeart/2005/8/layout/lProcess3"/>
    <dgm:cxn modelId="{9D2C6588-85EC-4B50-8AD0-30284A62E0D6}" type="presParOf" srcId="{44E707A9-D185-4D14-81D0-7EFD70D72C0E}" destId="{2688ECD7-BD1B-409A-9ACC-40D6FDF55459}" srcOrd="3" destOrd="0" presId="urn:microsoft.com/office/officeart/2005/8/layout/lProcess3"/>
    <dgm:cxn modelId="{9A04DC63-548F-4031-A4C7-04785FE95166}" type="presParOf" srcId="{44E707A9-D185-4D14-81D0-7EFD70D72C0E}" destId="{E4F21DD9-959F-4FDD-A749-7CC5EC734CBE}" srcOrd="4" destOrd="0" presId="urn:microsoft.com/office/officeart/2005/8/layout/lProcess3"/>
    <dgm:cxn modelId="{6C9A660B-96C9-4D5C-B9B2-F508CC629A36}" type="presParOf" srcId="{06747FA9-DAD7-4B5D-9B45-CC4FF131C37E}" destId="{8C7FFE86-53BB-47F6-ACD0-BBCA7290FE87}" srcOrd="3" destOrd="0" presId="urn:microsoft.com/office/officeart/2005/8/layout/lProcess3"/>
    <dgm:cxn modelId="{97524EB1-99A6-454E-BEA1-49C4125BC154}" type="presParOf" srcId="{06747FA9-DAD7-4B5D-9B45-CC4FF131C37E}" destId="{DBD22C3C-9019-4C70-A5AD-DEFA3B61F1F0}" srcOrd="4" destOrd="0" presId="urn:microsoft.com/office/officeart/2005/8/layout/lProcess3"/>
    <dgm:cxn modelId="{54202195-4A2D-4733-89E6-1B2402E2B08E}" type="presParOf" srcId="{DBD22C3C-9019-4C70-A5AD-DEFA3B61F1F0}" destId="{65711964-822E-41D6-B36E-4D5827608A4D}" srcOrd="0" destOrd="0" presId="urn:microsoft.com/office/officeart/2005/8/layout/lProcess3"/>
    <dgm:cxn modelId="{2EF26D22-8FF9-4311-AF3F-CB1BD62B273D}" type="presParOf" srcId="{DBD22C3C-9019-4C70-A5AD-DEFA3B61F1F0}" destId="{5E999A38-BCFD-40E2-925E-22A6DBC498C9}" srcOrd="1" destOrd="0" presId="urn:microsoft.com/office/officeart/2005/8/layout/lProcess3"/>
    <dgm:cxn modelId="{A652E224-FBFA-48DF-B7C3-76E0AC044034}" type="presParOf" srcId="{DBD22C3C-9019-4C70-A5AD-DEFA3B61F1F0}" destId="{5BF45661-5C43-4525-B8BD-15DA5B169460}" srcOrd="2" destOrd="0" presId="urn:microsoft.com/office/officeart/2005/8/layout/lProcess3"/>
    <dgm:cxn modelId="{14396414-405F-4AE7-9F54-4A8D6D659FFC}" type="presParOf" srcId="{DBD22C3C-9019-4C70-A5AD-DEFA3B61F1F0}" destId="{02B695F8-15A6-44E4-BAD0-8ADA844110E1}" srcOrd="3" destOrd="0" presId="urn:microsoft.com/office/officeart/2005/8/layout/lProcess3"/>
    <dgm:cxn modelId="{C65737F0-DFA8-4B62-8979-0AB0A544149D}" type="presParOf" srcId="{DBD22C3C-9019-4C70-A5AD-DEFA3B61F1F0}" destId="{5D317858-337E-446C-BA1F-E1D74E87EC28}" srcOrd="4" destOrd="0" presId="urn:microsoft.com/office/officeart/2005/8/layout/lProcess3"/>
    <dgm:cxn modelId="{35037EAD-113A-4E7B-BC8B-5E4EBEDCA7E8}" type="presParOf" srcId="{06747FA9-DAD7-4B5D-9B45-CC4FF131C37E}" destId="{73D950F3-DF39-4990-987C-EB5FBB7A7772}" srcOrd="5" destOrd="0" presId="urn:microsoft.com/office/officeart/2005/8/layout/lProcess3"/>
    <dgm:cxn modelId="{8E32C91E-EE0D-45A1-AA0A-EE945692DFF5}" type="presParOf" srcId="{06747FA9-DAD7-4B5D-9B45-CC4FF131C37E}" destId="{6BAA4162-50CD-4A54-975B-AF9423EE96F7}" srcOrd="6" destOrd="0" presId="urn:microsoft.com/office/officeart/2005/8/layout/lProcess3"/>
    <dgm:cxn modelId="{CFB48912-7740-412A-9F38-AEFE70FF4A80}" type="presParOf" srcId="{6BAA4162-50CD-4A54-975B-AF9423EE96F7}" destId="{E1CFDC1F-91FD-4AF4-80BF-ECFB8F9D1297}" srcOrd="0" destOrd="0" presId="urn:microsoft.com/office/officeart/2005/8/layout/lProcess3"/>
    <dgm:cxn modelId="{33A5002A-4F93-4763-A55E-F72401B3FE4B}" type="presParOf" srcId="{6BAA4162-50CD-4A54-975B-AF9423EE96F7}" destId="{C66AEBFC-ABB2-4362-9EB2-D7CA73791572}" srcOrd="1" destOrd="0" presId="urn:microsoft.com/office/officeart/2005/8/layout/lProcess3"/>
    <dgm:cxn modelId="{06FA5674-322F-4BA5-9480-601F07B50A04}" type="presParOf" srcId="{6BAA4162-50CD-4A54-975B-AF9423EE96F7}" destId="{33F7EEE7-1AD7-4977-9B5E-8F1EA1A35ACD}" srcOrd="2" destOrd="0" presId="urn:microsoft.com/office/officeart/2005/8/layout/lProcess3"/>
    <dgm:cxn modelId="{9715CFAC-929C-4F1B-8C58-E4A0E902ED0E}" type="presParOf" srcId="{6BAA4162-50CD-4A54-975B-AF9423EE96F7}" destId="{E4BD66B6-0300-4771-8CAC-5FA1D259A91F}" srcOrd="3" destOrd="0" presId="urn:microsoft.com/office/officeart/2005/8/layout/lProcess3"/>
    <dgm:cxn modelId="{F4AC1BB3-F216-4CE3-8F30-E7818EE05382}" type="presParOf" srcId="{6BAA4162-50CD-4A54-975B-AF9423EE96F7}" destId="{03BB5F30-4E3D-4C6E-A897-7978696FFFF4}" srcOrd="4" destOrd="0" presId="urn:microsoft.com/office/officeart/2005/8/layout/lProcess3"/>
    <dgm:cxn modelId="{0C1E738F-854A-4C41-9E44-C361907DA27D}" type="presParOf" srcId="{06747FA9-DAD7-4B5D-9B45-CC4FF131C37E}" destId="{5BC32F1B-55E9-49C6-B255-9A006E4E44E7}" srcOrd="7" destOrd="0" presId="urn:microsoft.com/office/officeart/2005/8/layout/lProcess3"/>
    <dgm:cxn modelId="{3ADE5D19-07EB-4474-9403-F3D341ED6304}" type="presParOf" srcId="{06747FA9-DAD7-4B5D-9B45-CC4FF131C37E}" destId="{F2F0BAAD-FB3E-4AA0-AC75-A4D88E3C59A0}" srcOrd="8" destOrd="0" presId="urn:microsoft.com/office/officeart/2005/8/layout/lProcess3"/>
    <dgm:cxn modelId="{7A1F3850-BAAC-433C-9EDA-EB5E75B62AE1}" type="presParOf" srcId="{F2F0BAAD-FB3E-4AA0-AC75-A4D88E3C59A0}" destId="{92F25BBF-2B49-42E1-8F6E-4F7A84ED0444}" srcOrd="0" destOrd="0" presId="urn:microsoft.com/office/officeart/2005/8/layout/lProcess3"/>
    <dgm:cxn modelId="{C28B085C-A8D4-4303-8100-B304EBFACED4}" type="presParOf" srcId="{F2F0BAAD-FB3E-4AA0-AC75-A4D88E3C59A0}" destId="{86D9C37B-A257-4BF6-9F26-5FF1791998F7}" srcOrd="1" destOrd="0" presId="urn:microsoft.com/office/officeart/2005/8/layout/lProcess3"/>
    <dgm:cxn modelId="{5FFC0925-56D3-4314-8BD1-5BA83BEBBB49}" type="presParOf" srcId="{F2F0BAAD-FB3E-4AA0-AC75-A4D88E3C59A0}" destId="{A05110F3-51BA-4844-B725-1054D55975A6}" srcOrd="2" destOrd="0" presId="urn:microsoft.com/office/officeart/2005/8/layout/lProcess3"/>
    <dgm:cxn modelId="{FF74950C-6906-4055-A766-9E9DF232121B}" type="presParOf" srcId="{F2F0BAAD-FB3E-4AA0-AC75-A4D88E3C59A0}" destId="{DA0D5D34-6775-41EF-81B8-F336FD94C680}" srcOrd="3" destOrd="0" presId="urn:microsoft.com/office/officeart/2005/8/layout/lProcess3"/>
    <dgm:cxn modelId="{9E20EA17-1BB2-49CF-BC09-45163011ACF9}" type="presParOf" srcId="{F2F0BAAD-FB3E-4AA0-AC75-A4D88E3C59A0}" destId="{B462DCA8-9768-4D86-AAEA-560DBEEBC975}" srcOrd="4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964DB739-4306-4C1A-BACC-2B927F9BA728}" type="doc">
      <dgm:prSet loTypeId="urn:microsoft.com/office/officeart/2008/layout/BendingPictureCaptionList" loCatId="picture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75A1DC48-0C85-4BE2-B08E-17994E4E664C}">
      <dgm:prSet phldrT="[Text]" custT="1"/>
      <dgm:spPr/>
      <dgm:t>
        <a:bodyPr/>
        <a:lstStyle/>
        <a:p>
          <a:r>
            <a:rPr lang="en-US" sz="2000" dirty="0"/>
            <a:t>Crude</a:t>
          </a:r>
        </a:p>
      </dgm:t>
    </dgm:pt>
    <dgm:pt modelId="{72EA4130-9DC1-4D8E-83C1-3C002E1801A8}" type="sibTrans" cxnId="{C8B57560-D6C8-4595-BA41-F56BA8FC32E2}">
      <dgm:prSet/>
      <dgm:spPr/>
      <dgm:t>
        <a:bodyPr/>
        <a:lstStyle/>
        <a:p>
          <a:endParaRPr lang="en-US"/>
        </a:p>
      </dgm:t>
    </dgm:pt>
    <dgm:pt modelId="{A6430BE7-6995-41D6-A862-1BF56E9ED296}" type="parTrans" cxnId="{C8B57560-D6C8-4595-BA41-F56BA8FC32E2}">
      <dgm:prSet/>
      <dgm:spPr/>
      <dgm:t>
        <a:bodyPr/>
        <a:lstStyle/>
        <a:p>
          <a:endParaRPr lang="en-US"/>
        </a:p>
      </dgm:t>
    </dgm:pt>
    <dgm:pt modelId="{2D3554DC-DC35-42E1-BA8F-3A20755B7B70}">
      <dgm:prSet phldrT="[Text]" custT="1"/>
      <dgm:spPr/>
      <dgm:t>
        <a:bodyPr/>
        <a:lstStyle/>
        <a:p>
          <a:r>
            <a:rPr lang="en-US" sz="2000" dirty="0"/>
            <a:t>Gold &amp; Gems</a:t>
          </a:r>
        </a:p>
      </dgm:t>
    </dgm:pt>
    <dgm:pt modelId="{68AEE4B8-910F-4DCC-B335-62BE06E086A2}" type="sibTrans" cxnId="{BC2FA438-E5D3-428C-BBDE-6406A115ED29}">
      <dgm:prSet/>
      <dgm:spPr/>
      <dgm:t>
        <a:bodyPr/>
        <a:lstStyle/>
        <a:p>
          <a:endParaRPr lang="en-US"/>
        </a:p>
      </dgm:t>
    </dgm:pt>
    <dgm:pt modelId="{18CADBD6-543D-4C9F-9BD0-65CCA1178CFA}" type="parTrans" cxnId="{BC2FA438-E5D3-428C-BBDE-6406A115ED29}">
      <dgm:prSet/>
      <dgm:spPr/>
      <dgm:t>
        <a:bodyPr/>
        <a:lstStyle/>
        <a:p>
          <a:endParaRPr lang="en-US"/>
        </a:p>
      </dgm:t>
    </dgm:pt>
    <dgm:pt modelId="{A899CA2B-86AB-4203-92FE-A9DAF1B6E832}">
      <dgm:prSet phldrT="[Text]" custT="1"/>
      <dgm:spPr>
        <a:solidFill>
          <a:srgbClr val="7030A0"/>
        </a:solidFill>
      </dgm:spPr>
      <dgm:t>
        <a:bodyPr/>
        <a:lstStyle/>
        <a:p>
          <a:r>
            <a:rPr lang="en-US" sz="2000" dirty="0"/>
            <a:t>Electronics</a:t>
          </a:r>
        </a:p>
      </dgm:t>
    </dgm:pt>
    <dgm:pt modelId="{8B05C54B-50D9-4691-866F-E3691F306ED3}" type="sibTrans" cxnId="{AD583E38-A019-40AA-BD24-E40392B2C883}">
      <dgm:prSet/>
      <dgm:spPr/>
      <dgm:t>
        <a:bodyPr/>
        <a:lstStyle/>
        <a:p>
          <a:endParaRPr lang="en-US"/>
        </a:p>
      </dgm:t>
    </dgm:pt>
    <dgm:pt modelId="{05B034B0-B3F3-4E0C-BE7B-380888897D03}" type="parTrans" cxnId="{AD583E38-A019-40AA-BD24-E40392B2C883}">
      <dgm:prSet/>
      <dgm:spPr/>
      <dgm:t>
        <a:bodyPr/>
        <a:lstStyle/>
        <a:p>
          <a:endParaRPr lang="en-US"/>
        </a:p>
      </dgm:t>
    </dgm:pt>
    <dgm:pt modelId="{7DC955B2-E927-42DB-8116-C5FFB07D93B8}">
      <dgm:prSet phldrT="[Text]" custT="1"/>
      <dgm:spPr/>
      <dgm:t>
        <a:bodyPr/>
        <a:lstStyle/>
        <a:p>
          <a:r>
            <a:rPr lang="en-US" sz="2000" dirty="0"/>
            <a:t>Machinery</a:t>
          </a:r>
        </a:p>
      </dgm:t>
    </dgm:pt>
    <dgm:pt modelId="{3F329404-B5D0-4414-A843-CA936741AD59}" type="sibTrans" cxnId="{46171F5C-C09E-43C1-B490-1EB557067014}">
      <dgm:prSet/>
      <dgm:spPr/>
      <dgm:t>
        <a:bodyPr/>
        <a:lstStyle/>
        <a:p>
          <a:endParaRPr lang="en-US"/>
        </a:p>
      </dgm:t>
    </dgm:pt>
    <dgm:pt modelId="{75DB7C4F-F96B-4CF2-B727-93EF7D9A65FD}" type="parTrans" cxnId="{46171F5C-C09E-43C1-B490-1EB557067014}">
      <dgm:prSet/>
      <dgm:spPr/>
      <dgm:t>
        <a:bodyPr/>
        <a:lstStyle/>
        <a:p>
          <a:endParaRPr lang="en-US"/>
        </a:p>
      </dgm:t>
    </dgm:pt>
    <dgm:pt modelId="{C5B2AE75-1001-4DE0-A004-DB7D20ED9204}">
      <dgm:prSet phldrT="[Text]" custT="1"/>
      <dgm:spPr>
        <a:solidFill>
          <a:srgbClr val="7030A0"/>
        </a:solidFill>
      </dgm:spPr>
      <dgm:t>
        <a:bodyPr/>
        <a:lstStyle/>
        <a:p>
          <a:r>
            <a:rPr lang="en-US" sz="2000"/>
            <a:t>Chem &amp; Fert.</a:t>
          </a:r>
          <a:endParaRPr lang="en-US" sz="2000" dirty="0"/>
        </a:p>
      </dgm:t>
    </dgm:pt>
    <dgm:pt modelId="{F078A1F4-A2D2-410D-A6E3-B317C5840CFA}" type="parTrans" cxnId="{747939B8-0F18-4C45-9687-C90C76EDD962}">
      <dgm:prSet/>
      <dgm:spPr/>
      <dgm:t>
        <a:bodyPr/>
        <a:lstStyle/>
        <a:p>
          <a:endParaRPr lang="en-US"/>
        </a:p>
      </dgm:t>
    </dgm:pt>
    <dgm:pt modelId="{1B8A754F-9E92-4FA6-99B8-B0C865337F9A}" type="sibTrans" cxnId="{747939B8-0F18-4C45-9687-C90C76EDD962}">
      <dgm:prSet/>
      <dgm:spPr/>
      <dgm:t>
        <a:bodyPr/>
        <a:lstStyle/>
        <a:p>
          <a:endParaRPr lang="en-US"/>
        </a:p>
      </dgm:t>
    </dgm:pt>
    <dgm:pt modelId="{CCB40447-01E0-4BCC-B341-D1F1E61C3088}" type="pres">
      <dgm:prSet presAssocID="{964DB739-4306-4C1A-BACC-2B927F9BA728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B39DA07-59FC-4261-98AF-6C43281D07FE}" type="pres">
      <dgm:prSet presAssocID="{75A1DC48-0C85-4BE2-B08E-17994E4E664C}" presName="composite" presStyleCnt="0"/>
      <dgm:spPr/>
    </dgm:pt>
    <dgm:pt modelId="{F5C11771-7FC6-44C6-83AF-AB1D2D47A2FE}" type="pres">
      <dgm:prSet presAssocID="{75A1DC48-0C85-4BE2-B08E-17994E4E664C}" presName="rect1" presStyleLbl="bgImgPlace1" presStyleIdx="0" presStyleCnt="5"/>
      <dgm:spPr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0295DFED-C25B-4D06-ADDD-753B89917A73}" type="pres">
      <dgm:prSet presAssocID="{75A1DC48-0C85-4BE2-B08E-17994E4E664C}" presName="wedgeRectCallout1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C3DBC0D-989D-4A68-AD81-DB799A444745}" type="pres">
      <dgm:prSet presAssocID="{72EA4130-9DC1-4D8E-83C1-3C002E1801A8}" presName="sibTrans" presStyleCnt="0"/>
      <dgm:spPr/>
    </dgm:pt>
    <dgm:pt modelId="{FF439FAD-168A-43DF-AEBD-5734E639966F}" type="pres">
      <dgm:prSet presAssocID="{2D3554DC-DC35-42E1-BA8F-3A20755B7B70}" presName="composite" presStyleCnt="0"/>
      <dgm:spPr/>
    </dgm:pt>
    <dgm:pt modelId="{287D7D1D-D42B-4CF5-A27B-0EB9CB7407E6}" type="pres">
      <dgm:prSet presAssocID="{2D3554DC-DC35-42E1-BA8F-3A20755B7B70}" presName="rect1" presStyleLbl="bgImgPlace1" presStyleIdx="1" presStyleCnt="5"/>
      <dgm:spPr>
        <a:blipFill rotWithShape="1"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825D6361-8B49-4479-9A0E-990BC88C40A8}" type="pres">
      <dgm:prSet presAssocID="{2D3554DC-DC35-42E1-BA8F-3A20755B7B70}" presName="wedgeRectCallout1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C539D45-8ADD-4838-9A1F-8F2CC97B694A}" type="pres">
      <dgm:prSet presAssocID="{68AEE4B8-910F-4DCC-B335-62BE06E086A2}" presName="sibTrans" presStyleCnt="0"/>
      <dgm:spPr/>
    </dgm:pt>
    <dgm:pt modelId="{E04ECA13-0BD0-443C-B0B0-8C9F2A6308B7}" type="pres">
      <dgm:prSet presAssocID="{A899CA2B-86AB-4203-92FE-A9DAF1B6E832}" presName="composite" presStyleCnt="0"/>
      <dgm:spPr/>
    </dgm:pt>
    <dgm:pt modelId="{93958771-5F5B-4668-874F-DEC891522227}" type="pres">
      <dgm:prSet presAssocID="{A899CA2B-86AB-4203-92FE-A9DAF1B6E832}" presName="rect1" presStyleLbl="bgImgPlace1" presStyleIdx="2" presStyleCnt="5"/>
      <dgm:spPr>
        <a:blipFill rotWithShape="1"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A2DC4D13-0FDA-4C7F-91D5-73658415FCDD}" type="pres">
      <dgm:prSet presAssocID="{A899CA2B-86AB-4203-92FE-A9DAF1B6E832}" presName="wedgeRectCallout1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54B884C-F895-4453-AE04-59864A5F13B9}" type="pres">
      <dgm:prSet presAssocID="{8B05C54B-50D9-4691-866F-E3691F306ED3}" presName="sibTrans" presStyleCnt="0"/>
      <dgm:spPr/>
    </dgm:pt>
    <dgm:pt modelId="{27DE37DE-2793-4BAB-A11F-FB00FA19F0D5}" type="pres">
      <dgm:prSet presAssocID="{C5B2AE75-1001-4DE0-A004-DB7D20ED9204}" presName="composite" presStyleCnt="0"/>
      <dgm:spPr/>
    </dgm:pt>
    <dgm:pt modelId="{B11DD630-D476-4ADE-912E-F13A42AADB76}" type="pres">
      <dgm:prSet presAssocID="{C5B2AE75-1001-4DE0-A004-DB7D20ED9204}" presName="rect1" presStyleLbl="bgImgPlace1" presStyleIdx="3" presStyleCnt="5"/>
      <dgm:spPr>
        <a:blipFill rotWithShape="1">
          <a:blip xmlns:r="http://schemas.openxmlformats.org/officeDocument/2006/relationships"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33AF02FA-9F42-4E7B-9C6B-24E1410358C7}" type="pres">
      <dgm:prSet presAssocID="{C5B2AE75-1001-4DE0-A004-DB7D20ED9204}" presName="wedgeRectCallout1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2DAB79E-4F0D-4420-A159-BCFE11F7214F}" type="pres">
      <dgm:prSet presAssocID="{1B8A754F-9E92-4FA6-99B8-B0C865337F9A}" presName="sibTrans" presStyleCnt="0"/>
      <dgm:spPr/>
    </dgm:pt>
    <dgm:pt modelId="{7BBB99BA-C350-406A-A1D1-3CCE99900F75}" type="pres">
      <dgm:prSet presAssocID="{7DC955B2-E927-42DB-8116-C5FFB07D93B8}" presName="composite" presStyleCnt="0"/>
      <dgm:spPr/>
    </dgm:pt>
    <dgm:pt modelId="{9CFAA424-8BEF-4C75-B3A4-CE4A20B0AC76}" type="pres">
      <dgm:prSet presAssocID="{7DC955B2-E927-42DB-8116-C5FFB07D93B8}" presName="rect1" presStyleLbl="bgImgPlace1" presStyleIdx="4" presStyleCnt="5"/>
      <dgm:spPr>
        <a:blipFill rotWithShape="1">
          <a:blip xmlns:r="http://schemas.openxmlformats.org/officeDocument/2006/relationships"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A047C321-6AFE-46A7-AA64-5F9CE9DEDF55}" type="pres">
      <dgm:prSet presAssocID="{7DC955B2-E927-42DB-8116-C5FFB07D93B8}" presName="wedgeRectCallout1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C2FA438-E5D3-428C-BBDE-6406A115ED29}" srcId="{964DB739-4306-4C1A-BACC-2B927F9BA728}" destId="{2D3554DC-DC35-42E1-BA8F-3A20755B7B70}" srcOrd="1" destOrd="0" parTransId="{18CADBD6-543D-4C9F-9BD0-65CCA1178CFA}" sibTransId="{68AEE4B8-910F-4DCC-B335-62BE06E086A2}"/>
    <dgm:cxn modelId="{E7C98246-908F-4F02-BF18-5E4A18F7C4A2}" type="presOf" srcId="{A899CA2B-86AB-4203-92FE-A9DAF1B6E832}" destId="{A2DC4D13-0FDA-4C7F-91D5-73658415FCDD}" srcOrd="0" destOrd="0" presId="urn:microsoft.com/office/officeart/2008/layout/BendingPictureCaptionList"/>
    <dgm:cxn modelId="{747939B8-0F18-4C45-9687-C90C76EDD962}" srcId="{964DB739-4306-4C1A-BACC-2B927F9BA728}" destId="{C5B2AE75-1001-4DE0-A004-DB7D20ED9204}" srcOrd="3" destOrd="0" parTransId="{F078A1F4-A2D2-410D-A6E3-B317C5840CFA}" sibTransId="{1B8A754F-9E92-4FA6-99B8-B0C865337F9A}"/>
    <dgm:cxn modelId="{3DB2073E-E713-411E-A7E4-5DE8A7F5FCA9}" type="presOf" srcId="{C5B2AE75-1001-4DE0-A004-DB7D20ED9204}" destId="{33AF02FA-9F42-4E7B-9C6B-24E1410358C7}" srcOrd="0" destOrd="0" presId="urn:microsoft.com/office/officeart/2008/layout/BendingPictureCaptionList"/>
    <dgm:cxn modelId="{F29CBEC9-736C-4F15-A6FC-27FAD579065F}" type="presOf" srcId="{2D3554DC-DC35-42E1-BA8F-3A20755B7B70}" destId="{825D6361-8B49-4479-9A0E-990BC88C40A8}" srcOrd="0" destOrd="0" presId="urn:microsoft.com/office/officeart/2008/layout/BendingPictureCaptionList"/>
    <dgm:cxn modelId="{C8B57560-D6C8-4595-BA41-F56BA8FC32E2}" srcId="{964DB739-4306-4C1A-BACC-2B927F9BA728}" destId="{75A1DC48-0C85-4BE2-B08E-17994E4E664C}" srcOrd="0" destOrd="0" parTransId="{A6430BE7-6995-41D6-A862-1BF56E9ED296}" sibTransId="{72EA4130-9DC1-4D8E-83C1-3C002E1801A8}"/>
    <dgm:cxn modelId="{AD583E38-A019-40AA-BD24-E40392B2C883}" srcId="{964DB739-4306-4C1A-BACC-2B927F9BA728}" destId="{A899CA2B-86AB-4203-92FE-A9DAF1B6E832}" srcOrd="2" destOrd="0" parTransId="{05B034B0-B3F3-4E0C-BE7B-380888897D03}" sibTransId="{8B05C54B-50D9-4691-866F-E3691F306ED3}"/>
    <dgm:cxn modelId="{C48BDA8B-84E0-4B35-988E-E4BBF742C1F6}" type="presOf" srcId="{75A1DC48-0C85-4BE2-B08E-17994E4E664C}" destId="{0295DFED-C25B-4D06-ADDD-753B89917A73}" srcOrd="0" destOrd="0" presId="urn:microsoft.com/office/officeart/2008/layout/BendingPictureCaptionList"/>
    <dgm:cxn modelId="{B3586919-6D5A-4CF3-9CA0-53CF5233BCC7}" type="presOf" srcId="{7DC955B2-E927-42DB-8116-C5FFB07D93B8}" destId="{A047C321-6AFE-46A7-AA64-5F9CE9DEDF55}" srcOrd="0" destOrd="0" presId="urn:microsoft.com/office/officeart/2008/layout/BendingPictureCaptionList"/>
    <dgm:cxn modelId="{46171F5C-C09E-43C1-B490-1EB557067014}" srcId="{964DB739-4306-4C1A-BACC-2B927F9BA728}" destId="{7DC955B2-E927-42DB-8116-C5FFB07D93B8}" srcOrd="4" destOrd="0" parTransId="{75DB7C4F-F96B-4CF2-B727-93EF7D9A65FD}" sibTransId="{3F329404-B5D0-4414-A843-CA936741AD59}"/>
    <dgm:cxn modelId="{F8407C4F-0EBD-45BB-8CC6-0428C8EB8FA0}" type="presOf" srcId="{964DB739-4306-4C1A-BACC-2B927F9BA728}" destId="{CCB40447-01E0-4BCC-B341-D1F1E61C3088}" srcOrd="0" destOrd="0" presId="urn:microsoft.com/office/officeart/2008/layout/BendingPictureCaptionList"/>
    <dgm:cxn modelId="{EF0E61E5-3378-4BB8-9CFB-48482A618A73}" type="presParOf" srcId="{CCB40447-01E0-4BCC-B341-D1F1E61C3088}" destId="{2B39DA07-59FC-4261-98AF-6C43281D07FE}" srcOrd="0" destOrd="0" presId="urn:microsoft.com/office/officeart/2008/layout/BendingPictureCaptionList"/>
    <dgm:cxn modelId="{2A9B8AB9-0D07-431B-9E92-992F560AACC2}" type="presParOf" srcId="{2B39DA07-59FC-4261-98AF-6C43281D07FE}" destId="{F5C11771-7FC6-44C6-83AF-AB1D2D47A2FE}" srcOrd="0" destOrd="0" presId="urn:microsoft.com/office/officeart/2008/layout/BendingPictureCaptionList"/>
    <dgm:cxn modelId="{48876337-3DD3-4985-BD5B-2CF443B1F172}" type="presParOf" srcId="{2B39DA07-59FC-4261-98AF-6C43281D07FE}" destId="{0295DFED-C25B-4D06-ADDD-753B89917A73}" srcOrd="1" destOrd="0" presId="urn:microsoft.com/office/officeart/2008/layout/BendingPictureCaptionList"/>
    <dgm:cxn modelId="{1716E24B-13D0-4FDE-8777-6F436969E8F9}" type="presParOf" srcId="{CCB40447-01E0-4BCC-B341-D1F1E61C3088}" destId="{5C3DBC0D-989D-4A68-AD81-DB799A444745}" srcOrd="1" destOrd="0" presId="urn:microsoft.com/office/officeart/2008/layout/BendingPictureCaptionList"/>
    <dgm:cxn modelId="{6B688B0D-120D-449A-BCED-92C1F9174DA3}" type="presParOf" srcId="{CCB40447-01E0-4BCC-B341-D1F1E61C3088}" destId="{FF439FAD-168A-43DF-AEBD-5734E639966F}" srcOrd="2" destOrd="0" presId="urn:microsoft.com/office/officeart/2008/layout/BendingPictureCaptionList"/>
    <dgm:cxn modelId="{4D963E8C-BB5A-452B-BF06-7B7928AEA1C2}" type="presParOf" srcId="{FF439FAD-168A-43DF-AEBD-5734E639966F}" destId="{287D7D1D-D42B-4CF5-A27B-0EB9CB7407E6}" srcOrd="0" destOrd="0" presId="urn:microsoft.com/office/officeart/2008/layout/BendingPictureCaptionList"/>
    <dgm:cxn modelId="{DC1B72F0-84C7-4B27-AD52-B9F13027E0F0}" type="presParOf" srcId="{FF439FAD-168A-43DF-AEBD-5734E639966F}" destId="{825D6361-8B49-4479-9A0E-990BC88C40A8}" srcOrd="1" destOrd="0" presId="urn:microsoft.com/office/officeart/2008/layout/BendingPictureCaptionList"/>
    <dgm:cxn modelId="{B5C8ADE6-A0BD-426D-B574-65AEDD8BBF3C}" type="presParOf" srcId="{CCB40447-01E0-4BCC-B341-D1F1E61C3088}" destId="{DC539D45-8ADD-4838-9A1F-8F2CC97B694A}" srcOrd="3" destOrd="0" presId="urn:microsoft.com/office/officeart/2008/layout/BendingPictureCaptionList"/>
    <dgm:cxn modelId="{6C7C16FE-95AD-4F3C-BAE5-E69FB6D41455}" type="presParOf" srcId="{CCB40447-01E0-4BCC-B341-D1F1E61C3088}" destId="{E04ECA13-0BD0-443C-B0B0-8C9F2A6308B7}" srcOrd="4" destOrd="0" presId="urn:microsoft.com/office/officeart/2008/layout/BendingPictureCaptionList"/>
    <dgm:cxn modelId="{28BC9676-4A2A-4D48-BAFF-FBBB22191481}" type="presParOf" srcId="{E04ECA13-0BD0-443C-B0B0-8C9F2A6308B7}" destId="{93958771-5F5B-4668-874F-DEC891522227}" srcOrd="0" destOrd="0" presId="urn:microsoft.com/office/officeart/2008/layout/BendingPictureCaptionList"/>
    <dgm:cxn modelId="{6F85F490-8244-41AD-8305-8017E9E64F2D}" type="presParOf" srcId="{E04ECA13-0BD0-443C-B0B0-8C9F2A6308B7}" destId="{A2DC4D13-0FDA-4C7F-91D5-73658415FCDD}" srcOrd="1" destOrd="0" presId="urn:microsoft.com/office/officeart/2008/layout/BendingPictureCaptionList"/>
    <dgm:cxn modelId="{59AB02EA-9EAC-4BF0-B676-0784EC4E704B}" type="presParOf" srcId="{CCB40447-01E0-4BCC-B341-D1F1E61C3088}" destId="{154B884C-F895-4453-AE04-59864A5F13B9}" srcOrd="5" destOrd="0" presId="urn:microsoft.com/office/officeart/2008/layout/BendingPictureCaptionList"/>
    <dgm:cxn modelId="{AD65F05D-EBD6-4201-9FF3-F3596035C68D}" type="presParOf" srcId="{CCB40447-01E0-4BCC-B341-D1F1E61C3088}" destId="{27DE37DE-2793-4BAB-A11F-FB00FA19F0D5}" srcOrd="6" destOrd="0" presId="urn:microsoft.com/office/officeart/2008/layout/BendingPictureCaptionList"/>
    <dgm:cxn modelId="{6E9151C7-4270-4A2A-A473-12C3BFF4454C}" type="presParOf" srcId="{27DE37DE-2793-4BAB-A11F-FB00FA19F0D5}" destId="{B11DD630-D476-4ADE-912E-F13A42AADB76}" srcOrd="0" destOrd="0" presId="urn:microsoft.com/office/officeart/2008/layout/BendingPictureCaptionList"/>
    <dgm:cxn modelId="{85843AD4-69F1-4509-913E-A9536C99484E}" type="presParOf" srcId="{27DE37DE-2793-4BAB-A11F-FB00FA19F0D5}" destId="{33AF02FA-9F42-4E7B-9C6B-24E1410358C7}" srcOrd="1" destOrd="0" presId="urn:microsoft.com/office/officeart/2008/layout/BendingPictureCaptionList"/>
    <dgm:cxn modelId="{B72FB89C-FD9C-4573-A923-A21612BCDDBF}" type="presParOf" srcId="{CCB40447-01E0-4BCC-B341-D1F1E61C3088}" destId="{D2DAB79E-4F0D-4420-A159-BCFE11F7214F}" srcOrd="7" destOrd="0" presId="urn:microsoft.com/office/officeart/2008/layout/BendingPictureCaptionList"/>
    <dgm:cxn modelId="{72825721-8E57-4D59-B25B-9A716E08EF3F}" type="presParOf" srcId="{CCB40447-01E0-4BCC-B341-D1F1E61C3088}" destId="{7BBB99BA-C350-406A-A1D1-3CCE99900F75}" srcOrd="8" destOrd="0" presId="urn:microsoft.com/office/officeart/2008/layout/BendingPictureCaptionList"/>
    <dgm:cxn modelId="{A1E59500-C0FD-4C0C-95B2-871E99E22F55}" type="presParOf" srcId="{7BBB99BA-C350-406A-A1D1-3CCE99900F75}" destId="{9CFAA424-8BEF-4C75-B3A4-CE4A20B0AC76}" srcOrd="0" destOrd="0" presId="urn:microsoft.com/office/officeart/2008/layout/BendingPictureCaptionList"/>
    <dgm:cxn modelId="{9A385A6C-AB28-47E3-8B65-B8753D00AAE3}" type="presParOf" srcId="{7BBB99BA-C350-406A-A1D1-3CCE99900F75}" destId="{A047C321-6AFE-46A7-AA64-5F9CE9DEDF55}" srcOrd="1" destOrd="0" presId="urn:microsoft.com/office/officeart/2008/layout/BendingPictureCaptionLis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478D6DB1-E516-4272-B38D-EFB18A220C38}" type="doc">
      <dgm:prSet loTypeId="urn:microsoft.com/office/officeart/2005/8/layout/process1" loCatId="process" qsTypeId="urn:microsoft.com/office/officeart/2005/8/quickstyle/simple1" qsCatId="simple" csTypeId="urn:microsoft.com/office/officeart/2005/8/colors/accent3_2" csCatId="accent3" phldr="1"/>
      <dgm:spPr/>
    </dgm:pt>
    <dgm:pt modelId="{0B58FB04-CBE4-443C-BDA9-14DA8555AD2D}">
      <dgm:prSet phldrT="[Text]"/>
      <dgm:spPr/>
      <dgm:t>
        <a:bodyPr/>
        <a:lstStyle/>
        <a:p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Gems, Intermediate Goods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8FBBB56C-A45E-4F5A-9FD0-9C24B6E0A22D}" type="parTrans" cxnId="{FF406B98-75AA-48EF-91F4-0E86C2CF7950}">
      <dgm:prSet/>
      <dgm:spPr/>
      <dgm:t>
        <a:bodyPr/>
        <a:lstStyle/>
        <a:p>
          <a:endParaRPr lang="en-US"/>
        </a:p>
      </dgm:t>
    </dgm:pt>
    <dgm:pt modelId="{68C15FD3-0497-459B-A233-CFABDE4A98AF}" type="sibTrans" cxnId="{FF406B98-75AA-48EF-91F4-0E86C2CF7950}">
      <dgm:prSet/>
      <dgm:spPr/>
      <dgm:t>
        <a:bodyPr/>
        <a:lstStyle/>
        <a:p>
          <a:endParaRPr lang="en-US"/>
        </a:p>
      </dgm:t>
    </dgm:pt>
    <dgm:pt modelId="{06D7EDEB-3186-459E-A1FE-8946FC38D7F9}">
      <dgm:prSet phldrT="[Text]"/>
      <dgm:spPr/>
      <dgm:t>
        <a:bodyPr/>
        <a:lstStyle/>
        <a:p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Value Added [China’s hinterland SEZ]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F9AECA2F-38D7-4969-94D6-1EC5C9CC56D0}" type="parTrans" cxnId="{18EA0150-5183-4BFC-80BA-73FBD37F9A07}">
      <dgm:prSet/>
      <dgm:spPr/>
      <dgm:t>
        <a:bodyPr/>
        <a:lstStyle/>
        <a:p>
          <a:endParaRPr lang="en-US"/>
        </a:p>
      </dgm:t>
    </dgm:pt>
    <dgm:pt modelId="{D03C9D68-4EFE-4A68-B6D0-C5D309AC4EB0}" type="sibTrans" cxnId="{18EA0150-5183-4BFC-80BA-73FBD37F9A07}">
      <dgm:prSet/>
      <dgm:spPr/>
      <dgm:t>
        <a:bodyPr/>
        <a:lstStyle/>
        <a:p>
          <a:endParaRPr lang="en-US"/>
        </a:p>
      </dgm:t>
    </dgm:pt>
    <dgm:pt modelId="{7038F9BD-0B38-4F00-9AC6-F30B0433AC21}">
      <dgm:prSet phldrT="[Text]"/>
      <dgm:spPr/>
      <dgm:t>
        <a:bodyPr/>
        <a:lstStyle/>
        <a:p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Re-Export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F8BC6E78-CAB0-4192-A5F7-5F8C9CAD3DD3}" type="parTrans" cxnId="{C63F96B5-8418-4AE2-8A4C-99863BF238F3}">
      <dgm:prSet/>
      <dgm:spPr/>
      <dgm:t>
        <a:bodyPr/>
        <a:lstStyle/>
        <a:p>
          <a:endParaRPr lang="en-US"/>
        </a:p>
      </dgm:t>
    </dgm:pt>
    <dgm:pt modelId="{337247CC-4874-48A2-97EE-8D1EBAFE7A7A}" type="sibTrans" cxnId="{C63F96B5-8418-4AE2-8A4C-99863BF238F3}">
      <dgm:prSet/>
      <dgm:spPr/>
      <dgm:t>
        <a:bodyPr/>
        <a:lstStyle/>
        <a:p>
          <a:endParaRPr lang="en-US"/>
        </a:p>
      </dgm:t>
    </dgm:pt>
    <dgm:pt modelId="{B465C320-70AC-49F6-B049-EF40A72A4605}" type="pres">
      <dgm:prSet presAssocID="{478D6DB1-E516-4272-B38D-EFB18A220C38}" presName="Name0" presStyleCnt="0">
        <dgm:presLayoutVars>
          <dgm:dir/>
          <dgm:resizeHandles val="exact"/>
        </dgm:presLayoutVars>
      </dgm:prSet>
      <dgm:spPr/>
    </dgm:pt>
    <dgm:pt modelId="{2D44D37A-C72F-4B8F-95F5-F21444A8B9A3}" type="pres">
      <dgm:prSet presAssocID="{0B58FB04-CBE4-443C-BDA9-14DA8555AD2D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C84C75A-7D90-4F5B-AFD4-D7D77D40EEDA}" type="pres">
      <dgm:prSet presAssocID="{68C15FD3-0497-459B-A233-CFABDE4A98AF}" presName="sibTrans" presStyleLbl="sibTrans2D1" presStyleIdx="0" presStyleCnt="2"/>
      <dgm:spPr/>
      <dgm:t>
        <a:bodyPr/>
        <a:lstStyle/>
        <a:p>
          <a:endParaRPr lang="en-US"/>
        </a:p>
      </dgm:t>
    </dgm:pt>
    <dgm:pt modelId="{3DCAADE0-71CA-4A67-8C13-6F9589CBE71B}" type="pres">
      <dgm:prSet presAssocID="{68C15FD3-0497-459B-A233-CFABDE4A98AF}" presName="connectorText" presStyleLbl="sibTrans2D1" presStyleIdx="0" presStyleCnt="2"/>
      <dgm:spPr/>
      <dgm:t>
        <a:bodyPr/>
        <a:lstStyle/>
        <a:p>
          <a:endParaRPr lang="en-US"/>
        </a:p>
      </dgm:t>
    </dgm:pt>
    <dgm:pt modelId="{1A92BEDB-155A-4EE2-AB04-B35CE68157CA}" type="pres">
      <dgm:prSet presAssocID="{06D7EDEB-3186-459E-A1FE-8946FC38D7F9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F67FCCE-6687-4DC2-9C9C-103D3B7009F9}" type="pres">
      <dgm:prSet presAssocID="{D03C9D68-4EFE-4A68-B6D0-C5D309AC4EB0}" presName="sibTrans" presStyleLbl="sibTrans2D1" presStyleIdx="1" presStyleCnt="2"/>
      <dgm:spPr/>
      <dgm:t>
        <a:bodyPr/>
        <a:lstStyle/>
        <a:p>
          <a:endParaRPr lang="en-US"/>
        </a:p>
      </dgm:t>
    </dgm:pt>
    <dgm:pt modelId="{F7CCF09B-D7BF-4780-A973-8795D396D7D9}" type="pres">
      <dgm:prSet presAssocID="{D03C9D68-4EFE-4A68-B6D0-C5D309AC4EB0}" presName="connectorText" presStyleLbl="sibTrans2D1" presStyleIdx="1" presStyleCnt="2"/>
      <dgm:spPr/>
      <dgm:t>
        <a:bodyPr/>
        <a:lstStyle/>
        <a:p>
          <a:endParaRPr lang="en-US"/>
        </a:p>
      </dgm:t>
    </dgm:pt>
    <dgm:pt modelId="{4927F131-C810-4749-A697-4B30FF898684}" type="pres">
      <dgm:prSet presAssocID="{7038F9BD-0B38-4F00-9AC6-F30B0433AC21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51AB8F8-4ECA-4451-958B-42C81A8C3045}" type="presOf" srcId="{0B58FB04-CBE4-443C-BDA9-14DA8555AD2D}" destId="{2D44D37A-C72F-4B8F-95F5-F21444A8B9A3}" srcOrd="0" destOrd="0" presId="urn:microsoft.com/office/officeart/2005/8/layout/process1"/>
    <dgm:cxn modelId="{DFB4F57E-0BB1-4D90-822C-7613BABAC944}" type="presOf" srcId="{478D6DB1-E516-4272-B38D-EFB18A220C38}" destId="{B465C320-70AC-49F6-B049-EF40A72A4605}" srcOrd="0" destOrd="0" presId="urn:microsoft.com/office/officeart/2005/8/layout/process1"/>
    <dgm:cxn modelId="{15AEACD5-74BC-471E-90EE-BBA606825A09}" type="presOf" srcId="{06D7EDEB-3186-459E-A1FE-8946FC38D7F9}" destId="{1A92BEDB-155A-4EE2-AB04-B35CE68157CA}" srcOrd="0" destOrd="0" presId="urn:microsoft.com/office/officeart/2005/8/layout/process1"/>
    <dgm:cxn modelId="{7A258CD5-0A46-4588-AFC5-2D5FEF5E28F1}" type="presOf" srcId="{D03C9D68-4EFE-4A68-B6D0-C5D309AC4EB0}" destId="{AF67FCCE-6687-4DC2-9C9C-103D3B7009F9}" srcOrd="0" destOrd="0" presId="urn:microsoft.com/office/officeart/2005/8/layout/process1"/>
    <dgm:cxn modelId="{C63F96B5-8418-4AE2-8A4C-99863BF238F3}" srcId="{478D6DB1-E516-4272-B38D-EFB18A220C38}" destId="{7038F9BD-0B38-4F00-9AC6-F30B0433AC21}" srcOrd="2" destOrd="0" parTransId="{F8BC6E78-CAB0-4192-A5F7-5F8C9CAD3DD3}" sibTransId="{337247CC-4874-48A2-97EE-8D1EBAFE7A7A}"/>
    <dgm:cxn modelId="{891D2492-4C75-4B91-9039-E9D27D10EC35}" type="presOf" srcId="{68C15FD3-0497-459B-A233-CFABDE4A98AF}" destId="{FC84C75A-7D90-4F5B-AFD4-D7D77D40EEDA}" srcOrd="0" destOrd="0" presId="urn:microsoft.com/office/officeart/2005/8/layout/process1"/>
    <dgm:cxn modelId="{01277C80-C4CD-450A-B526-AE55CF3D13E8}" type="presOf" srcId="{7038F9BD-0B38-4F00-9AC6-F30B0433AC21}" destId="{4927F131-C810-4749-A697-4B30FF898684}" srcOrd="0" destOrd="0" presId="urn:microsoft.com/office/officeart/2005/8/layout/process1"/>
    <dgm:cxn modelId="{CFCE934D-D001-419A-8869-32FCD8CBE531}" type="presOf" srcId="{D03C9D68-4EFE-4A68-B6D0-C5D309AC4EB0}" destId="{F7CCF09B-D7BF-4780-A973-8795D396D7D9}" srcOrd="1" destOrd="0" presId="urn:microsoft.com/office/officeart/2005/8/layout/process1"/>
    <dgm:cxn modelId="{FF406B98-75AA-48EF-91F4-0E86C2CF7950}" srcId="{478D6DB1-E516-4272-B38D-EFB18A220C38}" destId="{0B58FB04-CBE4-443C-BDA9-14DA8555AD2D}" srcOrd="0" destOrd="0" parTransId="{8FBBB56C-A45E-4F5A-9FD0-9C24B6E0A22D}" sibTransId="{68C15FD3-0497-459B-A233-CFABDE4A98AF}"/>
    <dgm:cxn modelId="{18EA0150-5183-4BFC-80BA-73FBD37F9A07}" srcId="{478D6DB1-E516-4272-B38D-EFB18A220C38}" destId="{06D7EDEB-3186-459E-A1FE-8946FC38D7F9}" srcOrd="1" destOrd="0" parTransId="{F9AECA2F-38D7-4969-94D6-1EC5C9CC56D0}" sibTransId="{D03C9D68-4EFE-4A68-B6D0-C5D309AC4EB0}"/>
    <dgm:cxn modelId="{F609A694-58BA-4C7D-B237-347B9159EED9}" type="presOf" srcId="{68C15FD3-0497-459B-A233-CFABDE4A98AF}" destId="{3DCAADE0-71CA-4A67-8C13-6F9589CBE71B}" srcOrd="1" destOrd="0" presId="urn:microsoft.com/office/officeart/2005/8/layout/process1"/>
    <dgm:cxn modelId="{52F27516-C4BF-4BE0-A8AB-810D2CEEA4B0}" type="presParOf" srcId="{B465C320-70AC-49F6-B049-EF40A72A4605}" destId="{2D44D37A-C72F-4B8F-95F5-F21444A8B9A3}" srcOrd="0" destOrd="0" presId="urn:microsoft.com/office/officeart/2005/8/layout/process1"/>
    <dgm:cxn modelId="{17E06A51-2D6C-4875-8CD6-339ACAC27FC1}" type="presParOf" srcId="{B465C320-70AC-49F6-B049-EF40A72A4605}" destId="{FC84C75A-7D90-4F5B-AFD4-D7D77D40EEDA}" srcOrd="1" destOrd="0" presId="urn:microsoft.com/office/officeart/2005/8/layout/process1"/>
    <dgm:cxn modelId="{4B5DE330-B5BD-4108-86E7-9378301D0F41}" type="presParOf" srcId="{FC84C75A-7D90-4F5B-AFD4-D7D77D40EEDA}" destId="{3DCAADE0-71CA-4A67-8C13-6F9589CBE71B}" srcOrd="0" destOrd="0" presId="urn:microsoft.com/office/officeart/2005/8/layout/process1"/>
    <dgm:cxn modelId="{ED0E695E-8374-49E8-8763-DB0E6D63CC02}" type="presParOf" srcId="{B465C320-70AC-49F6-B049-EF40A72A4605}" destId="{1A92BEDB-155A-4EE2-AB04-B35CE68157CA}" srcOrd="2" destOrd="0" presId="urn:microsoft.com/office/officeart/2005/8/layout/process1"/>
    <dgm:cxn modelId="{F4D31B7C-A455-4F8F-909F-C236CEA0F8AD}" type="presParOf" srcId="{B465C320-70AC-49F6-B049-EF40A72A4605}" destId="{AF67FCCE-6687-4DC2-9C9C-103D3B7009F9}" srcOrd="3" destOrd="0" presId="urn:microsoft.com/office/officeart/2005/8/layout/process1"/>
    <dgm:cxn modelId="{62440A15-91C8-4B1D-82E5-D1940190C522}" type="presParOf" srcId="{AF67FCCE-6687-4DC2-9C9C-103D3B7009F9}" destId="{F7CCF09B-D7BF-4780-A973-8795D396D7D9}" srcOrd="0" destOrd="0" presId="urn:microsoft.com/office/officeart/2005/8/layout/process1"/>
    <dgm:cxn modelId="{A4258B0D-D5C6-4820-AC16-563F6D3DFE9C}" type="presParOf" srcId="{B465C320-70AC-49F6-B049-EF40A72A4605}" destId="{4927F131-C810-4749-A697-4B30FF898684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964DB739-4306-4C1A-BACC-2B927F9BA728}" type="doc">
      <dgm:prSet loTypeId="urn:microsoft.com/office/officeart/2008/layout/CaptionedPictures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5A1DC48-0C85-4BE2-B08E-17994E4E664C}">
      <dgm:prSet phldrT="[Text]" custT="1"/>
      <dgm:spPr/>
      <dgm:t>
        <a:bodyPr/>
        <a:lstStyle/>
        <a:p>
          <a:r>
            <a:rPr lang="en-US" sz="2800" dirty="0"/>
            <a:t>Gems</a:t>
          </a:r>
        </a:p>
      </dgm:t>
    </dgm:pt>
    <dgm:pt modelId="{A6430BE7-6995-41D6-A862-1BF56E9ED296}" type="parTrans" cxnId="{C8B57560-D6C8-4595-BA41-F56BA8FC32E2}">
      <dgm:prSet/>
      <dgm:spPr/>
      <dgm:t>
        <a:bodyPr/>
        <a:lstStyle/>
        <a:p>
          <a:endParaRPr lang="en-US"/>
        </a:p>
      </dgm:t>
    </dgm:pt>
    <dgm:pt modelId="{72EA4130-9DC1-4D8E-83C1-3C002E1801A8}" type="sibTrans" cxnId="{C8B57560-D6C8-4595-BA41-F56BA8FC32E2}">
      <dgm:prSet/>
      <dgm:spPr/>
      <dgm:t>
        <a:bodyPr/>
        <a:lstStyle/>
        <a:p>
          <a:endParaRPr lang="en-US"/>
        </a:p>
      </dgm:t>
    </dgm:pt>
    <dgm:pt modelId="{6ECEF6CE-FE63-43B3-8B6C-29536B85A51E}">
      <dgm:prSet phldrT="[Text]" custT="1"/>
      <dgm:spPr/>
      <dgm:t>
        <a:bodyPr/>
        <a:lstStyle/>
        <a:p>
          <a:r>
            <a:rPr lang="en-US" sz="2800" dirty="0"/>
            <a:t>Textile</a:t>
          </a:r>
        </a:p>
      </dgm:t>
    </dgm:pt>
    <dgm:pt modelId="{449767B6-B56A-428E-AFCD-874270BCE8F5}" type="parTrans" cxnId="{04A0F44C-32A2-4453-A4F6-552864787DBC}">
      <dgm:prSet/>
      <dgm:spPr/>
      <dgm:t>
        <a:bodyPr/>
        <a:lstStyle/>
        <a:p>
          <a:endParaRPr lang="en-US"/>
        </a:p>
      </dgm:t>
    </dgm:pt>
    <dgm:pt modelId="{9668A54D-BD56-442B-9DF8-EC37117B4625}" type="sibTrans" cxnId="{04A0F44C-32A2-4453-A4F6-552864787DBC}">
      <dgm:prSet/>
      <dgm:spPr/>
      <dgm:t>
        <a:bodyPr/>
        <a:lstStyle/>
        <a:p>
          <a:endParaRPr lang="en-US"/>
        </a:p>
      </dgm:t>
    </dgm:pt>
    <dgm:pt modelId="{DD00E296-31C3-4E28-8E80-20AE63424606}">
      <dgm:prSet phldrT="[Text]" custT="1"/>
      <dgm:spPr/>
      <dgm:t>
        <a:bodyPr/>
        <a:lstStyle/>
        <a:p>
          <a:r>
            <a:rPr lang="en-US" sz="2800" dirty="0"/>
            <a:t>Petro</a:t>
          </a:r>
        </a:p>
      </dgm:t>
    </dgm:pt>
    <dgm:pt modelId="{F545329A-48F1-4481-9CC7-C6C78DF24F4B}" type="parTrans" cxnId="{1381DFBD-EC97-4561-A8B7-D10E3927C881}">
      <dgm:prSet/>
      <dgm:spPr/>
      <dgm:t>
        <a:bodyPr/>
        <a:lstStyle/>
        <a:p>
          <a:endParaRPr lang="en-US"/>
        </a:p>
      </dgm:t>
    </dgm:pt>
    <dgm:pt modelId="{C966AF37-37B0-4BEB-90A8-3E116CD4A845}" type="sibTrans" cxnId="{1381DFBD-EC97-4561-A8B7-D10E3927C881}">
      <dgm:prSet/>
      <dgm:spPr/>
      <dgm:t>
        <a:bodyPr/>
        <a:lstStyle/>
        <a:p>
          <a:endParaRPr lang="en-US"/>
        </a:p>
      </dgm:t>
    </dgm:pt>
    <dgm:pt modelId="{E148471F-D0CF-4307-B89E-FA8B8D765927}">
      <dgm:prSet phldrT="[Text]" custT="1"/>
      <dgm:spPr/>
      <dgm:t>
        <a:bodyPr/>
        <a:lstStyle/>
        <a:p>
          <a:r>
            <a:rPr lang="en-US" sz="2800" dirty="0"/>
            <a:t>Chem</a:t>
          </a:r>
        </a:p>
      </dgm:t>
    </dgm:pt>
    <dgm:pt modelId="{2F47DF21-DA65-47E3-93A4-81A870D1AAD3}" type="parTrans" cxnId="{84668F9B-5E7E-4A63-B2BD-7576D90D38DC}">
      <dgm:prSet/>
      <dgm:spPr/>
      <dgm:t>
        <a:bodyPr/>
        <a:lstStyle/>
        <a:p>
          <a:endParaRPr lang="en-US"/>
        </a:p>
      </dgm:t>
    </dgm:pt>
    <dgm:pt modelId="{A0539017-88B8-4BAA-B2A8-5F702BEEAE0D}" type="sibTrans" cxnId="{84668F9B-5E7E-4A63-B2BD-7576D90D38DC}">
      <dgm:prSet/>
      <dgm:spPr/>
      <dgm:t>
        <a:bodyPr/>
        <a:lstStyle/>
        <a:p>
          <a:endParaRPr lang="en-US"/>
        </a:p>
      </dgm:t>
    </dgm:pt>
    <dgm:pt modelId="{388BD913-8413-4037-BAC7-A59992256949}">
      <dgm:prSet phldrT="[Text]" custT="1"/>
      <dgm:spPr/>
      <dgm:t>
        <a:bodyPr/>
        <a:lstStyle/>
        <a:p>
          <a:r>
            <a:rPr lang="en-US" sz="2800" dirty="0" err="1"/>
            <a:t>Agri</a:t>
          </a:r>
          <a:endParaRPr lang="en-US" sz="2800" dirty="0"/>
        </a:p>
      </dgm:t>
    </dgm:pt>
    <dgm:pt modelId="{46CCB1AE-FD48-49D0-B904-DAAF4BE14FD6}" type="parTrans" cxnId="{95AD77D0-2E58-4A7F-A395-BF9D405B4767}">
      <dgm:prSet/>
      <dgm:spPr/>
      <dgm:t>
        <a:bodyPr/>
        <a:lstStyle/>
        <a:p>
          <a:endParaRPr lang="en-US"/>
        </a:p>
      </dgm:t>
    </dgm:pt>
    <dgm:pt modelId="{7A0CED7B-AD12-4023-8CDE-7F0E3EC73745}" type="sibTrans" cxnId="{95AD77D0-2E58-4A7F-A395-BF9D405B4767}">
      <dgm:prSet/>
      <dgm:spPr/>
      <dgm:t>
        <a:bodyPr/>
        <a:lstStyle/>
        <a:p>
          <a:endParaRPr lang="en-US"/>
        </a:p>
      </dgm:t>
    </dgm:pt>
    <dgm:pt modelId="{D5AD0D44-8458-41AE-9784-368C9C2F8B83}" type="pres">
      <dgm:prSet presAssocID="{964DB739-4306-4C1A-BACC-2B927F9BA728}" presName="Name0" presStyleCnt="0">
        <dgm:presLayoutVars>
          <dgm:chMax/>
          <dgm:chPref/>
          <dgm:dir/>
        </dgm:presLayoutVars>
      </dgm:prSet>
      <dgm:spPr/>
      <dgm:t>
        <a:bodyPr/>
        <a:lstStyle/>
        <a:p>
          <a:endParaRPr lang="en-US"/>
        </a:p>
      </dgm:t>
    </dgm:pt>
    <dgm:pt modelId="{3306CC88-3081-4AAE-B8E7-3F9139447D9C}" type="pres">
      <dgm:prSet presAssocID="{75A1DC48-0C85-4BE2-B08E-17994E4E664C}" presName="composite" presStyleCnt="0">
        <dgm:presLayoutVars>
          <dgm:chMax val="1"/>
          <dgm:chPref val="1"/>
        </dgm:presLayoutVars>
      </dgm:prSet>
      <dgm:spPr/>
    </dgm:pt>
    <dgm:pt modelId="{B82040FC-69D5-4187-8278-0D9C40464617}" type="pres">
      <dgm:prSet presAssocID="{75A1DC48-0C85-4BE2-B08E-17994E4E664C}" presName="Accent" presStyleLbl="trAlignAcc1" presStyleIdx="0" presStyleCnt="5">
        <dgm:presLayoutVars>
          <dgm:chMax val="0"/>
          <dgm:chPref val="0"/>
        </dgm:presLayoutVars>
      </dgm:prSet>
      <dgm:spPr/>
    </dgm:pt>
    <dgm:pt modelId="{E55AA97D-62D5-4E8E-8BD1-8998F81C33B4}" type="pres">
      <dgm:prSet presAssocID="{75A1DC48-0C85-4BE2-B08E-17994E4E664C}" presName="Image" presStyleLbl="alignImgPlace1" presStyleIdx="0" presStyleCnt="5">
        <dgm:presLayoutVars>
          <dgm:chMax val="0"/>
          <dgm:chPref val="0"/>
        </dgm:presLayoutVars>
      </dgm:prSet>
      <dgm:spPr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D42B41A1-C2EF-432F-AFF0-BC632D62C892}" type="pres">
      <dgm:prSet presAssocID="{75A1DC48-0C85-4BE2-B08E-17994E4E664C}" presName="ChildComposite" presStyleCnt="0"/>
      <dgm:spPr/>
    </dgm:pt>
    <dgm:pt modelId="{FC554D55-D385-4492-AEC5-6764D60CE7FF}" type="pres">
      <dgm:prSet presAssocID="{75A1DC48-0C85-4BE2-B08E-17994E4E664C}" presName="Child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06D6D23B-D6FA-4452-8F73-496D3DCDC83C}" type="pres">
      <dgm:prSet presAssocID="{75A1DC48-0C85-4BE2-B08E-17994E4E664C}" presName="Parent" presStyleLbl="revTx" presStyleIdx="0" presStyleCnt="5">
        <dgm:presLayoutVars>
          <dgm:chMax val="1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891A296-70CF-4C89-81F9-B8D8FBB932BC}" type="pres">
      <dgm:prSet presAssocID="{72EA4130-9DC1-4D8E-83C1-3C002E1801A8}" presName="sibTrans" presStyleCnt="0"/>
      <dgm:spPr/>
    </dgm:pt>
    <dgm:pt modelId="{6BC9B575-94DB-4B0A-BC37-DE9D01A58EEF}" type="pres">
      <dgm:prSet presAssocID="{6ECEF6CE-FE63-43B3-8B6C-29536B85A51E}" presName="composite" presStyleCnt="0">
        <dgm:presLayoutVars>
          <dgm:chMax val="1"/>
          <dgm:chPref val="1"/>
        </dgm:presLayoutVars>
      </dgm:prSet>
      <dgm:spPr/>
    </dgm:pt>
    <dgm:pt modelId="{24BB28E5-8EF2-40E2-B868-982A6F802315}" type="pres">
      <dgm:prSet presAssocID="{6ECEF6CE-FE63-43B3-8B6C-29536B85A51E}" presName="Accent" presStyleLbl="trAlignAcc1" presStyleIdx="1" presStyleCnt="5">
        <dgm:presLayoutVars>
          <dgm:chMax val="0"/>
          <dgm:chPref val="0"/>
        </dgm:presLayoutVars>
      </dgm:prSet>
      <dgm:spPr/>
    </dgm:pt>
    <dgm:pt modelId="{64744321-0629-446E-ADE3-D92E3E0BD06D}" type="pres">
      <dgm:prSet presAssocID="{6ECEF6CE-FE63-43B3-8B6C-29536B85A51E}" presName="Image" presStyleLbl="alignImgPlace1" presStyleIdx="1" presStyleCnt="5">
        <dgm:presLayoutVars>
          <dgm:chMax val="0"/>
          <dgm:chPref val="0"/>
        </dgm:presLayoutVars>
      </dgm:prSet>
      <dgm:spPr>
        <a:blipFill rotWithShape="1"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D6609756-A632-45CF-A618-B2901BB38479}" type="pres">
      <dgm:prSet presAssocID="{6ECEF6CE-FE63-43B3-8B6C-29536B85A51E}" presName="ChildComposite" presStyleCnt="0"/>
      <dgm:spPr/>
    </dgm:pt>
    <dgm:pt modelId="{5FE7E633-958A-465C-A0DC-F2C7E49514C2}" type="pres">
      <dgm:prSet presAssocID="{6ECEF6CE-FE63-43B3-8B6C-29536B85A51E}" presName="Child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FA0630AF-27E1-4A7E-817C-800CA43E479C}" type="pres">
      <dgm:prSet presAssocID="{6ECEF6CE-FE63-43B3-8B6C-29536B85A51E}" presName="Parent" presStyleLbl="revTx" presStyleIdx="1" presStyleCnt="5">
        <dgm:presLayoutVars>
          <dgm:chMax val="1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6FA7EC5-D54A-4A77-A5DA-0651ED92C3C3}" type="pres">
      <dgm:prSet presAssocID="{9668A54D-BD56-442B-9DF8-EC37117B4625}" presName="sibTrans" presStyleCnt="0"/>
      <dgm:spPr/>
    </dgm:pt>
    <dgm:pt modelId="{4AD7D744-B271-4B8C-8D19-FA29BC71F0EA}" type="pres">
      <dgm:prSet presAssocID="{DD00E296-31C3-4E28-8E80-20AE63424606}" presName="composite" presStyleCnt="0">
        <dgm:presLayoutVars>
          <dgm:chMax val="1"/>
          <dgm:chPref val="1"/>
        </dgm:presLayoutVars>
      </dgm:prSet>
      <dgm:spPr/>
    </dgm:pt>
    <dgm:pt modelId="{98729C5C-E78F-4CBA-8C40-90ECA6458E0D}" type="pres">
      <dgm:prSet presAssocID="{DD00E296-31C3-4E28-8E80-20AE63424606}" presName="Accent" presStyleLbl="trAlignAcc1" presStyleIdx="2" presStyleCnt="5">
        <dgm:presLayoutVars>
          <dgm:chMax val="0"/>
          <dgm:chPref val="0"/>
        </dgm:presLayoutVars>
      </dgm:prSet>
      <dgm:spPr>
        <a:solidFill>
          <a:srgbClr val="FFC000">
            <a:alpha val="40000"/>
          </a:srgbClr>
        </a:solidFill>
      </dgm:spPr>
    </dgm:pt>
    <dgm:pt modelId="{F55FC625-9D17-48D9-B071-1D5E9ED6486C}" type="pres">
      <dgm:prSet presAssocID="{DD00E296-31C3-4E28-8E80-20AE63424606}" presName="Image" presStyleLbl="alignImgPlace1" presStyleIdx="2" presStyleCnt="5">
        <dgm:presLayoutVars>
          <dgm:chMax val="0"/>
          <dgm:chPref val="0"/>
        </dgm:presLayoutVars>
      </dgm:prSet>
      <dgm:spPr>
        <a:blipFill rotWithShape="1"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078F9E66-CDE4-41AB-8E93-B3C04BC19F37}" type="pres">
      <dgm:prSet presAssocID="{DD00E296-31C3-4E28-8E80-20AE63424606}" presName="ChildComposite" presStyleCnt="0"/>
      <dgm:spPr/>
    </dgm:pt>
    <dgm:pt modelId="{56C522F0-591D-4F95-8CDA-FCE32F5BA97A}" type="pres">
      <dgm:prSet presAssocID="{DD00E296-31C3-4E28-8E80-20AE63424606}" presName="Child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1B787F3C-48CB-4060-9172-85DE7500EFDE}" type="pres">
      <dgm:prSet presAssocID="{DD00E296-31C3-4E28-8E80-20AE63424606}" presName="Parent" presStyleLbl="revTx" presStyleIdx="2" presStyleCnt="5">
        <dgm:presLayoutVars>
          <dgm:chMax val="1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4FF23E2-592C-4900-A807-B13A4D0DD9BA}" type="pres">
      <dgm:prSet presAssocID="{C966AF37-37B0-4BEB-90A8-3E116CD4A845}" presName="sibTrans" presStyleCnt="0"/>
      <dgm:spPr/>
    </dgm:pt>
    <dgm:pt modelId="{696D7ABE-DEC8-46E4-9E95-F44DEE9E4200}" type="pres">
      <dgm:prSet presAssocID="{E148471F-D0CF-4307-B89E-FA8B8D765927}" presName="composite" presStyleCnt="0">
        <dgm:presLayoutVars>
          <dgm:chMax val="1"/>
          <dgm:chPref val="1"/>
        </dgm:presLayoutVars>
      </dgm:prSet>
      <dgm:spPr/>
    </dgm:pt>
    <dgm:pt modelId="{A08667D7-9D62-40A9-8C6B-6BE0311B6D52}" type="pres">
      <dgm:prSet presAssocID="{E148471F-D0CF-4307-B89E-FA8B8D765927}" presName="Accent" presStyleLbl="trAlignAcc1" presStyleIdx="3" presStyleCnt="5">
        <dgm:presLayoutVars>
          <dgm:chMax val="0"/>
          <dgm:chPref val="0"/>
        </dgm:presLayoutVars>
      </dgm:prSet>
      <dgm:spPr/>
    </dgm:pt>
    <dgm:pt modelId="{994C03F2-8FC3-463C-843E-47AC048E33DA}" type="pres">
      <dgm:prSet presAssocID="{E148471F-D0CF-4307-B89E-FA8B8D765927}" presName="Image" presStyleLbl="alignImgPlace1" presStyleIdx="3" presStyleCnt="5">
        <dgm:presLayoutVars>
          <dgm:chMax val="0"/>
          <dgm:chPref val="0"/>
        </dgm:presLayoutVars>
      </dgm:prSet>
      <dgm:spPr>
        <a:blipFill rotWithShape="1">
          <a:blip xmlns:r="http://schemas.openxmlformats.org/officeDocument/2006/relationships"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39E07255-FC22-4FFD-9FAA-C3B657F14073}" type="pres">
      <dgm:prSet presAssocID="{E148471F-D0CF-4307-B89E-FA8B8D765927}" presName="ChildComposite" presStyleCnt="0"/>
      <dgm:spPr/>
    </dgm:pt>
    <dgm:pt modelId="{AD9E2095-0CD5-447D-944D-D418C16C85CF}" type="pres">
      <dgm:prSet presAssocID="{E148471F-D0CF-4307-B89E-FA8B8D765927}" presName="Child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5B3955E8-DDE1-4841-BE96-220BFDA94CFD}" type="pres">
      <dgm:prSet presAssocID="{E148471F-D0CF-4307-B89E-FA8B8D765927}" presName="Parent" presStyleLbl="revTx" presStyleIdx="3" presStyleCnt="5">
        <dgm:presLayoutVars>
          <dgm:chMax val="1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B1FD046-F3C3-4113-9696-D5AB57952288}" type="pres">
      <dgm:prSet presAssocID="{A0539017-88B8-4BAA-B2A8-5F702BEEAE0D}" presName="sibTrans" presStyleCnt="0"/>
      <dgm:spPr/>
    </dgm:pt>
    <dgm:pt modelId="{7309EA64-A24C-433A-BC2F-6749BBDECABC}" type="pres">
      <dgm:prSet presAssocID="{388BD913-8413-4037-BAC7-A59992256949}" presName="composite" presStyleCnt="0">
        <dgm:presLayoutVars>
          <dgm:chMax val="1"/>
          <dgm:chPref val="1"/>
        </dgm:presLayoutVars>
      </dgm:prSet>
      <dgm:spPr/>
    </dgm:pt>
    <dgm:pt modelId="{92F07D75-067C-43F7-B57A-25DF73B60F5C}" type="pres">
      <dgm:prSet presAssocID="{388BD913-8413-4037-BAC7-A59992256949}" presName="Accent" presStyleLbl="trAlignAcc1" presStyleIdx="4" presStyleCnt="5">
        <dgm:presLayoutVars>
          <dgm:chMax val="0"/>
          <dgm:chPref val="0"/>
        </dgm:presLayoutVars>
      </dgm:prSet>
      <dgm:spPr/>
    </dgm:pt>
    <dgm:pt modelId="{83AB6372-A977-4ACC-8496-A0F4820E2972}" type="pres">
      <dgm:prSet presAssocID="{388BD913-8413-4037-BAC7-A59992256949}" presName="Image" presStyleLbl="alignImgPlace1" presStyleIdx="4" presStyleCnt="5">
        <dgm:presLayoutVars>
          <dgm:chMax val="0"/>
          <dgm:chPref val="0"/>
        </dgm:presLayoutVars>
      </dgm:prSet>
      <dgm:spPr>
        <a:blipFill rotWithShape="1">
          <a:blip xmlns:r="http://schemas.openxmlformats.org/officeDocument/2006/relationships"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966BFEE3-0E81-455C-8406-771037B981F9}" type="pres">
      <dgm:prSet presAssocID="{388BD913-8413-4037-BAC7-A59992256949}" presName="ChildComposite" presStyleCnt="0"/>
      <dgm:spPr/>
    </dgm:pt>
    <dgm:pt modelId="{FB92BA3E-B31F-4C9B-9503-3ED296D00958}" type="pres">
      <dgm:prSet presAssocID="{388BD913-8413-4037-BAC7-A59992256949}" presName="Child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53C85961-34C3-4F30-BE15-5842E485DBEA}" type="pres">
      <dgm:prSet presAssocID="{388BD913-8413-4037-BAC7-A59992256949}" presName="Parent" presStyleLbl="revTx" presStyleIdx="4" presStyleCnt="5">
        <dgm:presLayoutVars>
          <dgm:chMax val="1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5AD77D0-2E58-4A7F-A395-BF9D405B4767}" srcId="{964DB739-4306-4C1A-BACC-2B927F9BA728}" destId="{388BD913-8413-4037-BAC7-A59992256949}" srcOrd="4" destOrd="0" parTransId="{46CCB1AE-FD48-49D0-B904-DAAF4BE14FD6}" sibTransId="{7A0CED7B-AD12-4023-8CDE-7F0E3EC73745}"/>
    <dgm:cxn modelId="{915209BE-53B7-426D-AEA3-BDB30FB86B64}" type="presOf" srcId="{388BD913-8413-4037-BAC7-A59992256949}" destId="{53C85961-34C3-4F30-BE15-5842E485DBEA}" srcOrd="0" destOrd="0" presId="urn:microsoft.com/office/officeart/2008/layout/CaptionedPictures"/>
    <dgm:cxn modelId="{8D783D8A-0549-4D8F-86A5-DB352C5174EA}" type="presOf" srcId="{75A1DC48-0C85-4BE2-B08E-17994E4E664C}" destId="{06D6D23B-D6FA-4452-8F73-496D3DCDC83C}" srcOrd="0" destOrd="0" presId="urn:microsoft.com/office/officeart/2008/layout/CaptionedPictures"/>
    <dgm:cxn modelId="{C8B57560-D6C8-4595-BA41-F56BA8FC32E2}" srcId="{964DB739-4306-4C1A-BACC-2B927F9BA728}" destId="{75A1DC48-0C85-4BE2-B08E-17994E4E664C}" srcOrd="0" destOrd="0" parTransId="{A6430BE7-6995-41D6-A862-1BF56E9ED296}" sibTransId="{72EA4130-9DC1-4D8E-83C1-3C002E1801A8}"/>
    <dgm:cxn modelId="{45DF967E-2BAB-42EB-815A-1892582C598B}" type="presOf" srcId="{6ECEF6CE-FE63-43B3-8B6C-29536B85A51E}" destId="{FA0630AF-27E1-4A7E-817C-800CA43E479C}" srcOrd="0" destOrd="0" presId="urn:microsoft.com/office/officeart/2008/layout/CaptionedPictures"/>
    <dgm:cxn modelId="{1381DFBD-EC97-4561-A8B7-D10E3927C881}" srcId="{964DB739-4306-4C1A-BACC-2B927F9BA728}" destId="{DD00E296-31C3-4E28-8E80-20AE63424606}" srcOrd="2" destOrd="0" parTransId="{F545329A-48F1-4481-9CC7-C6C78DF24F4B}" sibTransId="{C966AF37-37B0-4BEB-90A8-3E116CD4A845}"/>
    <dgm:cxn modelId="{330179C1-C5EE-4EED-AD02-33616B3AE507}" type="presOf" srcId="{964DB739-4306-4C1A-BACC-2B927F9BA728}" destId="{D5AD0D44-8458-41AE-9784-368C9C2F8B83}" srcOrd="0" destOrd="0" presId="urn:microsoft.com/office/officeart/2008/layout/CaptionedPictures"/>
    <dgm:cxn modelId="{ED277A2E-184A-491E-8BF1-B0B5E7FAEEB3}" type="presOf" srcId="{E148471F-D0CF-4307-B89E-FA8B8D765927}" destId="{5B3955E8-DDE1-4841-BE96-220BFDA94CFD}" srcOrd="0" destOrd="0" presId="urn:microsoft.com/office/officeart/2008/layout/CaptionedPictures"/>
    <dgm:cxn modelId="{04A0F44C-32A2-4453-A4F6-552864787DBC}" srcId="{964DB739-4306-4C1A-BACC-2B927F9BA728}" destId="{6ECEF6CE-FE63-43B3-8B6C-29536B85A51E}" srcOrd="1" destOrd="0" parTransId="{449767B6-B56A-428E-AFCD-874270BCE8F5}" sibTransId="{9668A54D-BD56-442B-9DF8-EC37117B4625}"/>
    <dgm:cxn modelId="{0E56F990-605F-4D05-95F5-3765CDA96E98}" type="presOf" srcId="{DD00E296-31C3-4E28-8E80-20AE63424606}" destId="{1B787F3C-48CB-4060-9172-85DE7500EFDE}" srcOrd="0" destOrd="0" presId="urn:microsoft.com/office/officeart/2008/layout/CaptionedPictures"/>
    <dgm:cxn modelId="{84668F9B-5E7E-4A63-B2BD-7576D90D38DC}" srcId="{964DB739-4306-4C1A-BACC-2B927F9BA728}" destId="{E148471F-D0CF-4307-B89E-FA8B8D765927}" srcOrd="3" destOrd="0" parTransId="{2F47DF21-DA65-47E3-93A4-81A870D1AAD3}" sibTransId="{A0539017-88B8-4BAA-B2A8-5F702BEEAE0D}"/>
    <dgm:cxn modelId="{CB195D36-F6B1-4B05-B636-6B2B295EE603}" type="presParOf" srcId="{D5AD0D44-8458-41AE-9784-368C9C2F8B83}" destId="{3306CC88-3081-4AAE-B8E7-3F9139447D9C}" srcOrd="0" destOrd="0" presId="urn:microsoft.com/office/officeart/2008/layout/CaptionedPictures"/>
    <dgm:cxn modelId="{5D20F50A-7116-409C-BFA8-69701A0B8DD2}" type="presParOf" srcId="{3306CC88-3081-4AAE-B8E7-3F9139447D9C}" destId="{B82040FC-69D5-4187-8278-0D9C40464617}" srcOrd="0" destOrd="0" presId="urn:microsoft.com/office/officeart/2008/layout/CaptionedPictures"/>
    <dgm:cxn modelId="{31E096E6-36F0-445D-908C-6E0ED6F45138}" type="presParOf" srcId="{3306CC88-3081-4AAE-B8E7-3F9139447D9C}" destId="{E55AA97D-62D5-4E8E-8BD1-8998F81C33B4}" srcOrd="1" destOrd="0" presId="urn:microsoft.com/office/officeart/2008/layout/CaptionedPictures"/>
    <dgm:cxn modelId="{3AA73781-1FCB-41ED-BAC5-5A85B2259FEB}" type="presParOf" srcId="{3306CC88-3081-4AAE-B8E7-3F9139447D9C}" destId="{D42B41A1-C2EF-432F-AFF0-BC632D62C892}" srcOrd="2" destOrd="0" presId="urn:microsoft.com/office/officeart/2008/layout/CaptionedPictures"/>
    <dgm:cxn modelId="{78CB5991-B81A-4811-8C07-8ECA3ED154BC}" type="presParOf" srcId="{D42B41A1-C2EF-432F-AFF0-BC632D62C892}" destId="{FC554D55-D385-4492-AEC5-6764D60CE7FF}" srcOrd="0" destOrd="0" presId="urn:microsoft.com/office/officeart/2008/layout/CaptionedPictures"/>
    <dgm:cxn modelId="{54932A68-8092-4B68-8882-5310B00A1A69}" type="presParOf" srcId="{D42B41A1-C2EF-432F-AFF0-BC632D62C892}" destId="{06D6D23B-D6FA-4452-8F73-496D3DCDC83C}" srcOrd="1" destOrd="0" presId="urn:microsoft.com/office/officeart/2008/layout/CaptionedPictures"/>
    <dgm:cxn modelId="{C311BFAB-7D02-4F39-8C01-B3CD6CDEA051}" type="presParOf" srcId="{D5AD0D44-8458-41AE-9784-368C9C2F8B83}" destId="{D891A296-70CF-4C89-81F9-B8D8FBB932BC}" srcOrd="1" destOrd="0" presId="urn:microsoft.com/office/officeart/2008/layout/CaptionedPictures"/>
    <dgm:cxn modelId="{0B14DD72-828F-41C8-805F-366E14F5BF3F}" type="presParOf" srcId="{D5AD0D44-8458-41AE-9784-368C9C2F8B83}" destId="{6BC9B575-94DB-4B0A-BC37-DE9D01A58EEF}" srcOrd="2" destOrd="0" presId="urn:microsoft.com/office/officeart/2008/layout/CaptionedPictures"/>
    <dgm:cxn modelId="{1099CE0B-5C96-4208-A4AF-6FB6AC620F0E}" type="presParOf" srcId="{6BC9B575-94DB-4B0A-BC37-DE9D01A58EEF}" destId="{24BB28E5-8EF2-40E2-B868-982A6F802315}" srcOrd="0" destOrd="0" presId="urn:microsoft.com/office/officeart/2008/layout/CaptionedPictures"/>
    <dgm:cxn modelId="{0A185B23-AEE3-45C8-A837-4F6B9278171A}" type="presParOf" srcId="{6BC9B575-94DB-4B0A-BC37-DE9D01A58EEF}" destId="{64744321-0629-446E-ADE3-D92E3E0BD06D}" srcOrd="1" destOrd="0" presId="urn:microsoft.com/office/officeart/2008/layout/CaptionedPictures"/>
    <dgm:cxn modelId="{ACBC7A44-2B86-40D6-B746-1EBA93BA37CE}" type="presParOf" srcId="{6BC9B575-94DB-4B0A-BC37-DE9D01A58EEF}" destId="{D6609756-A632-45CF-A618-B2901BB38479}" srcOrd="2" destOrd="0" presId="urn:microsoft.com/office/officeart/2008/layout/CaptionedPictures"/>
    <dgm:cxn modelId="{7030D765-9AA3-4F1C-B0A3-D91999A593F7}" type="presParOf" srcId="{D6609756-A632-45CF-A618-B2901BB38479}" destId="{5FE7E633-958A-465C-A0DC-F2C7E49514C2}" srcOrd="0" destOrd="0" presId="urn:microsoft.com/office/officeart/2008/layout/CaptionedPictures"/>
    <dgm:cxn modelId="{97618DB5-32A1-440A-997B-74566C229FF9}" type="presParOf" srcId="{D6609756-A632-45CF-A618-B2901BB38479}" destId="{FA0630AF-27E1-4A7E-817C-800CA43E479C}" srcOrd="1" destOrd="0" presId="urn:microsoft.com/office/officeart/2008/layout/CaptionedPictures"/>
    <dgm:cxn modelId="{6748AF75-C71E-49E6-9487-1A32C0AB702C}" type="presParOf" srcId="{D5AD0D44-8458-41AE-9784-368C9C2F8B83}" destId="{B6FA7EC5-D54A-4A77-A5DA-0651ED92C3C3}" srcOrd="3" destOrd="0" presId="urn:microsoft.com/office/officeart/2008/layout/CaptionedPictures"/>
    <dgm:cxn modelId="{3AF23C38-0DD9-4A55-BC43-73CBCEAE23F4}" type="presParOf" srcId="{D5AD0D44-8458-41AE-9784-368C9C2F8B83}" destId="{4AD7D744-B271-4B8C-8D19-FA29BC71F0EA}" srcOrd="4" destOrd="0" presId="urn:microsoft.com/office/officeart/2008/layout/CaptionedPictures"/>
    <dgm:cxn modelId="{7C82DA3A-0ED8-4C7F-BA02-85304BE61482}" type="presParOf" srcId="{4AD7D744-B271-4B8C-8D19-FA29BC71F0EA}" destId="{98729C5C-E78F-4CBA-8C40-90ECA6458E0D}" srcOrd="0" destOrd="0" presId="urn:microsoft.com/office/officeart/2008/layout/CaptionedPictures"/>
    <dgm:cxn modelId="{7FCBE475-EB3A-4A31-A2A3-9C622C5676F0}" type="presParOf" srcId="{4AD7D744-B271-4B8C-8D19-FA29BC71F0EA}" destId="{F55FC625-9D17-48D9-B071-1D5E9ED6486C}" srcOrd="1" destOrd="0" presId="urn:microsoft.com/office/officeart/2008/layout/CaptionedPictures"/>
    <dgm:cxn modelId="{B3386DC0-724E-462E-B90A-4F0870C5D129}" type="presParOf" srcId="{4AD7D744-B271-4B8C-8D19-FA29BC71F0EA}" destId="{078F9E66-CDE4-41AB-8E93-B3C04BC19F37}" srcOrd="2" destOrd="0" presId="urn:microsoft.com/office/officeart/2008/layout/CaptionedPictures"/>
    <dgm:cxn modelId="{829E8CBA-D780-4A34-A515-F835142428F5}" type="presParOf" srcId="{078F9E66-CDE4-41AB-8E93-B3C04BC19F37}" destId="{56C522F0-591D-4F95-8CDA-FCE32F5BA97A}" srcOrd="0" destOrd="0" presId="urn:microsoft.com/office/officeart/2008/layout/CaptionedPictures"/>
    <dgm:cxn modelId="{1C6BDDC6-B58F-4437-9F36-3973208E9143}" type="presParOf" srcId="{078F9E66-CDE4-41AB-8E93-B3C04BC19F37}" destId="{1B787F3C-48CB-4060-9172-85DE7500EFDE}" srcOrd="1" destOrd="0" presId="urn:microsoft.com/office/officeart/2008/layout/CaptionedPictures"/>
    <dgm:cxn modelId="{71C0DE29-472C-4BBE-86ED-DD44A18FB1C4}" type="presParOf" srcId="{D5AD0D44-8458-41AE-9784-368C9C2F8B83}" destId="{E4FF23E2-592C-4900-A807-B13A4D0DD9BA}" srcOrd="5" destOrd="0" presId="urn:microsoft.com/office/officeart/2008/layout/CaptionedPictures"/>
    <dgm:cxn modelId="{C53EF7F7-6D53-4F5C-9FFC-CA1A8F4D3694}" type="presParOf" srcId="{D5AD0D44-8458-41AE-9784-368C9C2F8B83}" destId="{696D7ABE-DEC8-46E4-9E95-F44DEE9E4200}" srcOrd="6" destOrd="0" presId="urn:microsoft.com/office/officeart/2008/layout/CaptionedPictures"/>
    <dgm:cxn modelId="{151C288F-9F43-4805-8C48-F6A2CC8C6968}" type="presParOf" srcId="{696D7ABE-DEC8-46E4-9E95-F44DEE9E4200}" destId="{A08667D7-9D62-40A9-8C6B-6BE0311B6D52}" srcOrd="0" destOrd="0" presId="urn:microsoft.com/office/officeart/2008/layout/CaptionedPictures"/>
    <dgm:cxn modelId="{4A06B58E-B71A-4C41-B23E-F0E9FEDFAE99}" type="presParOf" srcId="{696D7ABE-DEC8-46E4-9E95-F44DEE9E4200}" destId="{994C03F2-8FC3-463C-843E-47AC048E33DA}" srcOrd="1" destOrd="0" presId="urn:microsoft.com/office/officeart/2008/layout/CaptionedPictures"/>
    <dgm:cxn modelId="{58D8F0A6-26CD-4167-BC5D-5A820EA2E819}" type="presParOf" srcId="{696D7ABE-DEC8-46E4-9E95-F44DEE9E4200}" destId="{39E07255-FC22-4FFD-9FAA-C3B657F14073}" srcOrd="2" destOrd="0" presId="urn:microsoft.com/office/officeart/2008/layout/CaptionedPictures"/>
    <dgm:cxn modelId="{62C884EE-1A50-44AC-BAB7-60AE8E84BAEA}" type="presParOf" srcId="{39E07255-FC22-4FFD-9FAA-C3B657F14073}" destId="{AD9E2095-0CD5-447D-944D-D418C16C85CF}" srcOrd="0" destOrd="0" presId="urn:microsoft.com/office/officeart/2008/layout/CaptionedPictures"/>
    <dgm:cxn modelId="{71582597-6181-4DEE-8082-5F46D29DDC0D}" type="presParOf" srcId="{39E07255-FC22-4FFD-9FAA-C3B657F14073}" destId="{5B3955E8-DDE1-4841-BE96-220BFDA94CFD}" srcOrd="1" destOrd="0" presId="urn:microsoft.com/office/officeart/2008/layout/CaptionedPictures"/>
    <dgm:cxn modelId="{4DC3D20D-6921-4971-B84E-F7F2B847DAEF}" type="presParOf" srcId="{D5AD0D44-8458-41AE-9784-368C9C2F8B83}" destId="{BB1FD046-F3C3-4113-9696-D5AB57952288}" srcOrd="7" destOrd="0" presId="urn:microsoft.com/office/officeart/2008/layout/CaptionedPictures"/>
    <dgm:cxn modelId="{7CDA0DE0-A8B0-453D-A84E-07B79E53B8B2}" type="presParOf" srcId="{D5AD0D44-8458-41AE-9784-368C9C2F8B83}" destId="{7309EA64-A24C-433A-BC2F-6749BBDECABC}" srcOrd="8" destOrd="0" presId="urn:microsoft.com/office/officeart/2008/layout/CaptionedPictures"/>
    <dgm:cxn modelId="{431E8456-9133-4EA3-933A-A73161D286DF}" type="presParOf" srcId="{7309EA64-A24C-433A-BC2F-6749BBDECABC}" destId="{92F07D75-067C-43F7-B57A-25DF73B60F5C}" srcOrd="0" destOrd="0" presId="urn:microsoft.com/office/officeart/2008/layout/CaptionedPictures"/>
    <dgm:cxn modelId="{D735BD99-6E2C-494A-B34C-378B80D97A8E}" type="presParOf" srcId="{7309EA64-A24C-433A-BC2F-6749BBDECABC}" destId="{83AB6372-A977-4ACC-8496-A0F4820E2972}" srcOrd="1" destOrd="0" presId="urn:microsoft.com/office/officeart/2008/layout/CaptionedPictures"/>
    <dgm:cxn modelId="{51EB4ACB-94D9-4B56-A7B7-EA24282A09DB}" type="presParOf" srcId="{7309EA64-A24C-433A-BC2F-6749BBDECABC}" destId="{966BFEE3-0E81-455C-8406-771037B981F9}" srcOrd="2" destOrd="0" presId="urn:microsoft.com/office/officeart/2008/layout/CaptionedPictures"/>
    <dgm:cxn modelId="{5BFEB0F0-02A5-4BA9-93F6-EE7819E73073}" type="presParOf" srcId="{966BFEE3-0E81-455C-8406-771037B981F9}" destId="{FB92BA3E-B31F-4C9B-9503-3ED296D00958}" srcOrd="0" destOrd="0" presId="urn:microsoft.com/office/officeart/2008/layout/CaptionedPictures"/>
    <dgm:cxn modelId="{73BA8AF0-2A51-40C9-8B4C-4FAA0B6CB59C}" type="presParOf" srcId="{966BFEE3-0E81-455C-8406-771037B981F9}" destId="{53C85961-34C3-4F30-BE15-5842E485DBEA}" srcOrd="1" destOrd="0" presId="urn:microsoft.com/office/officeart/2008/layout/CaptionedPictures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6ADB35FE-2A26-415B-980A-667D80F42E18}" type="doc">
      <dgm:prSet loTypeId="urn:microsoft.com/office/officeart/2005/8/layout/p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6AA9C57-179B-40DB-929A-86E9727F055E}">
      <dgm:prSet phldrT="[Text]"/>
      <dgm:spPr/>
      <dgm:t>
        <a:bodyPr/>
        <a:lstStyle/>
        <a:p>
          <a:r>
            <a:rPr lang="en-US" dirty="0" smtClean="0"/>
            <a:t>ICT</a:t>
          </a:r>
          <a:endParaRPr lang="en-US" dirty="0"/>
        </a:p>
      </dgm:t>
    </dgm:pt>
    <dgm:pt modelId="{7374BCB4-9936-4928-B075-9C0C6708B00A}" type="parTrans" cxnId="{6C6519A9-8ABA-4C34-A300-3F82A69BFA05}">
      <dgm:prSet/>
      <dgm:spPr/>
      <dgm:t>
        <a:bodyPr/>
        <a:lstStyle/>
        <a:p>
          <a:endParaRPr lang="en-US"/>
        </a:p>
      </dgm:t>
    </dgm:pt>
    <dgm:pt modelId="{8B4D0090-B1EB-40DC-BC4F-8800C52692ED}" type="sibTrans" cxnId="{6C6519A9-8ABA-4C34-A300-3F82A69BFA05}">
      <dgm:prSet/>
      <dgm:spPr/>
      <dgm:t>
        <a:bodyPr/>
        <a:lstStyle/>
        <a:p>
          <a:endParaRPr lang="en-US"/>
        </a:p>
      </dgm:t>
    </dgm:pt>
    <dgm:pt modelId="{725ADAF0-2FD9-4224-A7AC-8194606D4CFA}">
      <dgm:prSet phldrT="[Text]"/>
      <dgm:spPr/>
      <dgm:t>
        <a:bodyPr/>
        <a:lstStyle/>
        <a:p>
          <a:r>
            <a:rPr lang="en-US" dirty="0" smtClean="0"/>
            <a:t>Travel</a:t>
          </a:r>
          <a:endParaRPr lang="en-US" dirty="0"/>
        </a:p>
      </dgm:t>
    </dgm:pt>
    <dgm:pt modelId="{83677A66-708D-4086-8BD5-C8D257EE5616}" type="parTrans" cxnId="{6B6D6AB8-188F-4522-A586-57D22DFAEB65}">
      <dgm:prSet/>
      <dgm:spPr/>
      <dgm:t>
        <a:bodyPr/>
        <a:lstStyle/>
        <a:p>
          <a:endParaRPr lang="en-US"/>
        </a:p>
      </dgm:t>
    </dgm:pt>
    <dgm:pt modelId="{A75D50E9-C7A8-43F7-85B9-3DE90435C033}" type="sibTrans" cxnId="{6B6D6AB8-188F-4522-A586-57D22DFAEB65}">
      <dgm:prSet/>
      <dgm:spPr/>
      <dgm:t>
        <a:bodyPr/>
        <a:lstStyle/>
        <a:p>
          <a:endParaRPr lang="en-US"/>
        </a:p>
      </dgm:t>
    </dgm:pt>
    <dgm:pt modelId="{B58547F2-A5AE-4030-9009-3A78419068A0}">
      <dgm:prSet phldrT="[Text]"/>
      <dgm:spPr/>
      <dgm:t>
        <a:bodyPr/>
        <a:lstStyle/>
        <a:p>
          <a:r>
            <a:rPr lang="en-US" dirty="0" smtClean="0"/>
            <a:t>Transport</a:t>
          </a:r>
          <a:endParaRPr lang="en-US" dirty="0"/>
        </a:p>
      </dgm:t>
    </dgm:pt>
    <dgm:pt modelId="{06D19681-E699-4A55-959E-F321AF04E675}" type="parTrans" cxnId="{408DA49A-66CF-4762-AB22-656A0B5005AE}">
      <dgm:prSet/>
      <dgm:spPr/>
      <dgm:t>
        <a:bodyPr/>
        <a:lstStyle/>
        <a:p>
          <a:endParaRPr lang="en-US"/>
        </a:p>
      </dgm:t>
    </dgm:pt>
    <dgm:pt modelId="{CB414984-3F4B-4073-95A4-4930D0CD1131}" type="sibTrans" cxnId="{408DA49A-66CF-4762-AB22-656A0B5005AE}">
      <dgm:prSet/>
      <dgm:spPr/>
      <dgm:t>
        <a:bodyPr/>
        <a:lstStyle/>
        <a:p>
          <a:endParaRPr lang="en-US"/>
        </a:p>
      </dgm:t>
    </dgm:pt>
    <dgm:pt modelId="{215BA29D-4CEA-43E3-973E-1D5CB1D2B330}">
      <dgm:prSet phldrT="[Text]"/>
      <dgm:spPr/>
      <dgm:t>
        <a:bodyPr/>
        <a:lstStyle/>
        <a:p>
          <a:r>
            <a:rPr lang="en-US" dirty="0" smtClean="0"/>
            <a:t>Consultancy</a:t>
          </a:r>
          <a:endParaRPr lang="en-US" dirty="0"/>
        </a:p>
      </dgm:t>
    </dgm:pt>
    <dgm:pt modelId="{F20FF511-1265-4E69-84AB-305E16D7DD8A}" type="parTrans" cxnId="{DA6D8FDD-3F89-4385-9285-BD9EC31FCE55}">
      <dgm:prSet/>
      <dgm:spPr/>
      <dgm:t>
        <a:bodyPr/>
        <a:lstStyle/>
        <a:p>
          <a:endParaRPr lang="en-US"/>
        </a:p>
      </dgm:t>
    </dgm:pt>
    <dgm:pt modelId="{A0146B01-D53F-4FB4-914B-B0BB4163C6D9}" type="sibTrans" cxnId="{DA6D8FDD-3F89-4385-9285-BD9EC31FCE55}">
      <dgm:prSet/>
      <dgm:spPr/>
      <dgm:t>
        <a:bodyPr/>
        <a:lstStyle/>
        <a:p>
          <a:endParaRPr lang="en-US"/>
        </a:p>
      </dgm:t>
    </dgm:pt>
    <dgm:pt modelId="{E80A752F-09AE-445C-948F-C014EBD8178C}" type="pres">
      <dgm:prSet presAssocID="{6ADB35FE-2A26-415B-980A-667D80F42E18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B58408E-7AD4-4FCA-B0C0-49FCE66EC3EF}" type="pres">
      <dgm:prSet presAssocID="{66AA9C57-179B-40DB-929A-86E9727F055E}" presName="compNode" presStyleCnt="0"/>
      <dgm:spPr/>
    </dgm:pt>
    <dgm:pt modelId="{B8C02857-D533-4B21-AB62-2BC318C4F022}" type="pres">
      <dgm:prSet presAssocID="{66AA9C57-179B-40DB-929A-86E9727F055E}" presName="pictRect" presStyleLbl="node1" presStyleIdx="0" presStyleCnt="4" custScaleX="61110"/>
      <dgm:spPr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92AC5C79-6814-46DF-8A39-79C401638AFE}" type="pres">
      <dgm:prSet presAssocID="{66AA9C57-179B-40DB-929A-86E9727F055E}" presName="textRect" presStyleLbl="revTx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8BFC989-E57F-45F9-B4F7-7AF8FD6779A6}" type="pres">
      <dgm:prSet presAssocID="{8B4D0090-B1EB-40DC-BC4F-8800C52692ED}" presName="sibTrans" presStyleLbl="sibTrans2D1" presStyleIdx="0" presStyleCnt="0"/>
      <dgm:spPr/>
      <dgm:t>
        <a:bodyPr/>
        <a:lstStyle/>
        <a:p>
          <a:endParaRPr lang="en-US"/>
        </a:p>
      </dgm:t>
    </dgm:pt>
    <dgm:pt modelId="{B3F690FD-7AD0-41FE-998E-40285F3E3DF0}" type="pres">
      <dgm:prSet presAssocID="{725ADAF0-2FD9-4224-A7AC-8194606D4CFA}" presName="compNode" presStyleCnt="0"/>
      <dgm:spPr/>
    </dgm:pt>
    <dgm:pt modelId="{840E8FF9-1381-4826-A44C-646F0AFDE6B1}" type="pres">
      <dgm:prSet presAssocID="{725ADAF0-2FD9-4224-A7AC-8194606D4CFA}" presName="pictRect" presStyleLbl="node1" presStyleIdx="1" presStyleCnt="4" custScaleX="88121"/>
      <dgm:spPr>
        <a:blipFill rotWithShape="1"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8AEB2836-ED48-4196-919B-9F3BDCA62246}" type="pres">
      <dgm:prSet presAssocID="{725ADAF0-2FD9-4224-A7AC-8194606D4CFA}" presName="textRect" presStyleLbl="revTx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CA2948D-0C7B-456B-94EE-C3A3235C621A}" type="pres">
      <dgm:prSet presAssocID="{A75D50E9-C7A8-43F7-85B9-3DE90435C033}" presName="sibTrans" presStyleLbl="sibTrans2D1" presStyleIdx="0" presStyleCnt="0"/>
      <dgm:spPr/>
      <dgm:t>
        <a:bodyPr/>
        <a:lstStyle/>
        <a:p>
          <a:endParaRPr lang="en-US"/>
        </a:p>
      </dgm:t>
    </dgm:pt>
    <dgm:pt modelId="{D3102250-F7D0-4E90-8985-AB899E0FD7FF}" type="pres">
      <dgm:prSet presAssocID="{B58547F2-A5AE-4030-9009-3A78419068A0}" presName="compNode" presStyleCnt="0"/>
      <dgm:spPr/>
    </dgm:pt>
    <dgm:pt modelId="{02EAF872-3C35-4667-9912-F8565716F4BA}" type="pres">
      <dgm:prSet presAssocID="{B58547F2-A5AE-4030-9009-3A78419068A0}" presName="pictRect" presStyleLbl="node1" presStyleIdx="2" presStyleCnt="4"/>
      <dgm:spPr>
        <a:blipFill rotWithShape="1"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60AD05D6-4B53-42DC-A611-F34F0BE29040}" type="pres">
      <dgm:prSet presAssocID="{B58547F2-A5AE-4030-9009-3A78419068A0}" presName="textRect" presStyleLbl="revTx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D041AD3-8F2A-4D4D-A18B-6A403E6F9F98}" type="pres">
      <dgm:prSet presAssocID="{CB414984-3F4B-4073-95A4-4930D0CD1131}" presName="sibTrans" presStyleLbl="sibTrans2D1" presStyleIdx="0" presStyleCnt="0"/>
      <dgm:spPr/>
      <dgm:t>
        <a:bodyPr/>
        <a:lstStyle/>
        <a:p>
          <a:endParaRPr lang="en-US"/>
        </a:p>
      </dgm:t>
    </dgm:pt>
    <dgm:pt modelId="{E355CD79-F459-4AA4-81F5-8EE1A2CC7CEB}" type="pres">
      <dgm:prSet presAssocID="{215BA29D-4CEA-43E3-973E-1D5CB1D2B330}" presName="compNode" presStyleCnt="0"/>
      <dgm:spPr/>
    </dgm:pt>
    <dgm:pt modelId="{560F7970-C3A8-4FBF-88CE-E90E44848924}" type="pres">
      <dgm:prSet presAssocID="{215BA29D-4CEA-43E3-973E-1D5CB1D2B330}" presName="pictRect" presStyleLbl="node1" presStyleIdx="3" presStyleCnt="4" custScaleX="75662"/>
      <dgm:spPr>
        <a:blipFill rotWithShape="1">
          <a:blip xmlns:r="http://schemas.openxmlformats.org/officeDocument/2006/relationships"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B447F5EE-34FB-45C1-B806-30186DC5A345}" type="pres">
      <dgm:prSet presAssocID="{215BA29D-4CEA-43E3-973E-1D5CB1D2B330}" presName="textRect" presStyleLbl="revTx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C6519A9-8ABA-4C34-A300-3F82A69BFA05}" srcId="{6ADB35FE-2A26-415B-980A-667D80F42E18}" destId="{66AA9C57-179B-40DB-929A-86E9727F055E}" srcOrd="0" destOrd="0" parTransId="{7374BCB4-9936-4928-B075-9C0C6708B00A}" sibTransId="{8B4D0090-B1EB-40DC-BC4F-8800C52692ED}"/>
    <dgm:cxn modelId="{DA6D8FDD-3F89-4385-9285-BD9EC31FCE55}" srcId="{6ADB35FE-2A26-415B-980A-667D80F42E18}" destId="{215BA29D-4CEA-43E3-973E-1D5CB1D2B330}" srcOrd="3" destOrd="0" parTransId="{F20FF511-1265-4E69-84AB-305E16D7DD8A}" sibTransId="{A0146B01-D53F-4FB4-914B-B0BB4163C6D9}"/>
    <dgm:cxn modelId="{408DA49A-66CF-4762-AB22-656A0B5005AE}" srcId="{6ADB35FE-2A26-415B-980A-667D80F42E18}" destId="{B58547F2-A5AE-4030-9009-3A78419068A0}" srcOrd="2" destOrd="0" parTransId="{06D19681-E699-4A55-959E-F321AF04E675}" sibTransId="{CB414984-3F4B-4073-95A4-4930D0CD1131}"/>
    <dgm:cxn modelId="{D320A913-8B7A-4A8D-8970-FCCA638FB001}" type="presOf" srcId="{8B4D0090-B1EB-40DC-BC4F-8800C52692ED}" destId="{48BFC989-E57F-45F9-B4F7-7AF8FD6779A6}" srcOrd="0" destOrd="0" presId="urn:microsoft.com/office/officeart/2005/8/layout/pList1"/>
    <dgm:cxn modelId="{C20B8DD5-B6C9-4995-B57B-84F933C80A07}" type="presOf" srcId="{B58547F2-A5AE-4030-9009-3A78419068A0}" destId="{60AD05D6-4B53-42DC-A611-F34F0BE29040}" srcOrd="0" destOrd="0" presId="urn:microsoft.com/office/officeart/2005/8/layout/pList1"/>
    <dgm:cxn modelId="{F7D7FBAB-A584-4C51-8034-8D14614BC21B}" type="presOf" srcId="{66AA9C57-179B-40DB-929A-86E9727F055E}" destId="{92AC5C79-6814-46DF-8A39-79C401638AFE}" srcOrd="0" destOrd="0" presId="urn:microsoft.com/office/officeart/2005/8/layout/pList1"/>
    <dgm:cxn modelId="{F135290A-14D4-42ED-8A95-B38E791B5FB6}" type="presOf" srcId="{6ADB35FE-2A26-415B-980A-667D80F42E18}" destId="{E80A752F-09AE-445C-948F-C014EBD8178C}" srcOrd="0" destOrd="0" presId="urn:microsoft.com/office/officeart/2005/8/layout/pList1"/>
    <dgm:cxn modelId="{310B08FE-051F-4277-BCDB-F2D89B65637C}" type="presOf" srcId="{A75D50E9-C7A8-43F7-85B9-3DE90435C033}" destId="{FCA2948D-0C7B-456B-94EE-C3A3235C621A}" srcOrd="0" destOrd="0" presId="urn:microsoft.com/office/officeart/2005/8/layout/pList1"/>
    <dgm:cxn modelId="{6B6D6AB8-188F-4522-A586-57D22DFAEB65}" srcId="{6ADB35FE-2A26-415B-980A-667D80F42E18}" destId="{725ADAF0-2FD9-4224-A7AC-8194606D4CFA}" srcOrd="1" destOrd="0" parTransId="{83677A66-708D-4086-8BD5-C8D257EE5616}" sibTransId="{A75D50E9-C7A8-43F7-85B9-3DE90435C033}"/>
    <dgm:cxn modelId="{0AE7C45F-EF09-44A8-B3AB-63C7E262D0FB}" type="presOf" srcId="{CB414984-3F4B-4073-95A4-4930D0CD1131}" destId="{6D041AD3-8F2A-4D4D-A18B-6A403E6F9F98}" srcOrd="0" destOrd="0" presId="urn:microsoft.com/office/officeart/2005/8/layout/pList1"/>
    <dgm:cxn modelId="{C2773C73-937B-496A-881A-08875EEC2B97}" type="presOf" srcId="{725ADAF0-2FD9-4224-A7AC-8194606D4CFA}" destId="{8AEB2836-ED48-4196-919B-9F3BDCA62246}" srcOrd="0" destOrd="0" presId="urn:microsoft.com/office/officeart/2005/8/layout/pList1"/>
    <dgm:cxn modelId="{2991CCF0-818B-4FF7-9B13-16DE7AAE5776}" type="presOf" srcId="{215BA29D-4CEA-43E3-973E-1D5CB1D2B330}" destId="{B447F5EE-34FB-45C1-B806-30186DC5A345}" srcOrd="0" destOrd="0" presId="urn:microsoft.com/office/officeart/2005/8/layout/pList1"/>
    <dgm:cxn modelId="{5F82EFF2-6644-49C2-A0DE-4A27D7A75347}" type="presParOf" srcId="{E80A752F-09AE-445C-948F-C014EBD8178C}" destId="{EB58408E-7AD4-4FCA-B0C0-49FCE66EC3EF}" srcOrd="0" destOrd="0" presId="urn:microsoft.com/office/officeart/2005/8/layout/pList1"/>
    <dgm:cxn modelId="{FCF4B778-9501-4463-AEC0-4C35D942F55E}" type="presParOf" srcId="{EB58408E-7AD4-4FCA-B0C0-49FCE66EC3EF}" destId="{B8C02857-D533-4B21-AB62-2BC318C4F022}" srcOrd="0" destOrd="0" presId="urn:microsoft.com/office/officeart/2005/8/layout/pList1"/>
    <dgm:cxn modelId="{AD311976-DA7F-443B-B5AB-C203EC37D410}" type="presParOf" srcId="{EB58408E-7AD4-4FCA-B0C0-49FCE66EC3EF}" destId="{92AC5C79-6814-46DF-8A39-79C401638AFE}" srcOrd="1" destOrd="0" presId="urn:microsoft.com/office/officeart/2005/8/layout/pList1"/>
    <dgm:cxn modelId="{13440C7F-95F9-4ACD-B574-803A7F61401E}" type="presParOf" srcId="{E80A752F-09AE-445C-948F-C014EBD8178C}" destId="{48BFC989-E57F-45F9-B4F7-7AF8FD6779A6}" srcOrd="1" destOrd="0" presId="urn:microsoft.com/office/officeart/2005/8/layout/pList1"/>
    <dgm:cxn modelId="{269C0B57-E2F2-4FA2-BC7C-25F8A104F938}" type="presParOf" srcId="{E80A752F-09AE-445C-948F-C014EBD8178C}" destId="{B3F690FD-7AD0-41FE-998E-40285F3E3DF0}" srcOrd="2" destOrd="0" presId="urn:microsoft.com/office/officeart/2005/8/layout/pList1"/>
    <dgm:cxn modelId="{D7FEB1FE-AAE0-4832-A372-694412E45D0B}" type="presParOf" srcId="{B3F690FD-7AD0-41FE-998E-40285F3E3DF0}" destId="{840E8FF9-1381-4826-A44C-646F0AFDE6B1}" srcOrd="0" destOrd="0" presId="urn:microsoft.com/office/officeart/2005/8/layout/pList1"/>
    <dgm:cxn modelId="{1669FEA3-32EE-4A82-BA08-9136C0C419EF}" type="presParOf" srcId="{B3F690FD-7AD0-41FE-998E-40285F3E3DF0}" destId="{8AEB2836-ED48-4196-919B-9F3BDCA62246}" srcOrd="1" destOrd="0" presId="urn:microsoft.com/office/officeart/2005/8/layout/pList1"/>
    <dgm:cxn modelId="{FC7B8AA2-A98B-4ED0-AFB0-43BFA5073933}" type="presParOf" srcId="{E80A752F-09AE-445C-948F-C014EBD8178C}" destId="{FCA2948D-0C7B-456B-94EE-C3A3235C621A}" srcOrd="3" destOrd="0" presId="urn:microsoft.com/office/officeart/2005/8/layout/pList1"/>
    <dgm:cxn modelId="{4AAD5D30-A2C8-49F9-B2F1-FB8DE56546BD}" type="presParOf" srcId="{E80A752F-09AE-445C-948F-C014EBD8178C}" destId="{D3102250-F7D0-4E90-8985-AB899E0FD7FF}" srcOrd="4" destOrd="0" presId="urn:microsoft.com/office/officeart/2005/8/layout/pList1"/>
    <dgm:cxn modelId="{BA9D016A-6620-4D71-8DBF-76E8D5BB1C6D}" type="presParOf" srcId="{D3102250-F7D0-4E90-8985-AB899E0FD7FF}" destId="{02EAF872-3C35-4667-9912-F8565716F4BA}" srcOrd="0" destOrd="0" presId="urn:microsoft.com/office/officeart/2005/8/layout/pList1"/>
    <dgm:cxn modelId="{5E3F2A7A-1738-473B-B02A-2063D40825F1}" type="presParOf" srcId="{D3102250-F7D0-4E90-8985-AB899E0FD7FF}" destId="{60AD05D6-4B53-42DC-A611-F34F0BE29040}" srcOrd="1" destOrd="0" presId="urn:microsoft.com/office/officeart/2005/8/layout/pList1"/>
    <dgm:cxn modelId="{B2860BE5-6044-4BC5-B016-FA5936A16DA1}" type="presParOf" srcId="{E80A752F-09AE-445C-948F-C014EBD8178C}" destId="{6D041AD3-8F2A-4D4D-A18B-6A403E6F9F98}" srcOrd="5" destOrd="0" presId="urn:microsoft.com/office/officeart/2005/8/layout/pList1"/>
    <dgm:cxn modelId="{58697092-79C0-49B4-9393-E2BD68C6CB9B}" type="presParOf" srcId="{E80A752F-09AE-445C-948F-C014EBD8178C}" destId="{E355CD79-F459-4AA4-81F5-8EE1A2CC7CEB}" srcOrd="6" destOrd="0" presId="urn:microsoft.com/office/officeart/2005/8/layout/pList1"/>
    <dgm:cxn modelId="{52F19A46-F23D-458A-985D-8DDD4817ABD3}" type="presParOf" srcId="{E355CD79-F459-4AA4-81F5-8EE1A2CC7CEB}" destId="{560F7970-C3A8-4FBF-88CE-E90E44848924}" srcOrd="0" destOrd="0" presId="urn:microsoft.com/office/officeart/2005/8/layout/pList1"/>
    <dgm:cxn modelId="{01680E4A-8034-4836-8EB0-95937785A311}" type="presParOf" srcId="{E355CD79-F459-4AA4-81F5-8EE1A2CC7CEB}" destId="{B447F5EE-34FB-45C1-B806-30186DC5A345}" srcOrd="1" destOrd="0" presId="urn:microsoft.com/office/officeart/2005/8/layout/pList1"/>
  </dgm:cxnLst>
  <dgm:bg>
    <a:solidFill>
      <a:schemeClr val="tx2">
        <a:lumMod val="10000"/>
        <a:lumOff val="90000"/>
      </a:schemeClr>
    </a:solidFill>
  </dgm:bg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3BBCAB-C642-4FBF-8D95-94671A7EEAEB}">
      <dsp:nvSpPr>
        <dsp:cNvPr id="0" name=""/>
        <dsp:cNvSpPr/>
      </dsp:nvSpPr>
      <dsp:spPr>
        <a:xfrm>
          <a:off x="2029" y="0"/>
          <a:ext cx="2472843" cy="333631"/>
        </a:xfrm>
        <a:prstGeom prst="chevron">
          <a:avLst/>
        </a:prstGeom>
        <a:solidFill>
          <a:schemeClr val="accent2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+mj-lt"/>
              <a:cs typeface="MV Boli" panose="02000500030200090000" pitchFamily="2" charset="0"/>
            </a:rPr>
            <a:t>Intro</a:t>
          </a:r>
          <a:endParaRPr lang="en-US" sz="1800" kern="1200" dirty="0">
            <a:latin typeface="+mj-lt"/>
            <a:cs typeface="MV Boli" panose="02000500030200090000" pitchFamily="2" charset="0"/>
          </a:endParaRPr>
        </a:p>
      </dsp:txBody>
      <dsp:txXfrm>
        <a:off x="168845" y="0"/>
        <a:ext cx="2139212" cy="333631"/>
      </dsp:txXfrm>
    </dsp:sp>
    <dsp:sp modelId="{B95A6342-F216-416F-A3DE-7B803A5918D3}">
      <dsp:nvSpPr>
        <dsp:cNvPr id="0" name=""/>
        <dsp:cNvSpPr/>
      </dsp:nvSpPr>
      <dsp:spPr>
        <a:xfrm>
          <a:off x="2227589" y="0"/>
          <a:ext cx="2472843" cy="333631"/>
        </a:xfrm>
        <a:prstGeom prst="chevron">
          <a:avLst/>
        </a:prstGeom>
        <a:solidFill>
          <a:schemeClr val="accent2">
            <a:shade val="80000"/>
            <a:hueOff val="102602"/>
            <a:satOff val="-16982"/>
            <a:lumOff val="1638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+mj-lt"/>
              <a:cs typeface="MV Boli" panose="02000500030200090000" pitchFamily="2" charset="0"/>
            </a:rPr>
            <a:t>Body</a:t>
          </a:r>
          <a:endParaRPr lang="en-US" sz="1800" kern="1200" dirty="0">
            <a:latin typeface="+mj-lt"/>
            <a:cs typeface="MV Boli" panose="02000500030200090000" pitchFamily="2" charset="0"/>
          </a:endParaRPr>
        </a:p>
      </dsp:txBody>
      <dsp:txXfrm>
        <a:off x="2394405" y="0"/>
        <a:ext cx="2139212" cy="333631"/>
      </dsp:txXfrm>
    </dsp:sp>
    <dsp:sp modelId="{03748F83-3AD6-4D7B-BF89-368985CFB0E7}">
      <dsp:nvSpPr>
        <dsp:cNvPr id="0" name=""/>
        <dsp:cNvSpPr/>
      </dsp:nvSpPr>
      <dsp:spPr>
        <a:xfrm>
          <a:off x="4453148" y="0"/>
          <a:ext cx="2472843" cy="333631"/>
        </a:xfrm>
        <a:prstGeom prst="chevron">
          <a:avLst/>
        </a:prstGeom>
        <a:solidFill>
          <a:schemeClr val="accent2">
            <a:shade val="80000"/>
            <a:hueOff val="205204"/>
            <a:satOff val="-33963"/>
            <a:lumOff val="3276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+mj-lt"/>
              <a:cs typeface="MV Boli" panose="02000500030200090000" pitchFamily="2" charset="0"/>
            </a:rPr>
            <a:t>Conclusion</a:t>
          </a:r>
          <a:endParaRPr lang="en-US" sz="1800" kern="1200" dirty="0">
            <a:latin typeface="+mj-lt"/>
            <a:cs typeface="MV Boli" panose="02000500030200090000" pitchFamily="2" charset="0"/>
          </a:endParaRPr>
        </a:p>
      </dsp:txBody>
      <dsp:txXfrm>
        <a:off x="4619964" y="0"/>
        <a:ext cx="2139212" cy="333631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07D0B2-2748-4B17-B2EA-D2297525BBFE}">
      <dsp:nvSpPr>
        <dsp:cNvPr id="0" name=""/>
        <dsp:cNvSpPr/>
      </dsp:nvSpPr>
      <dsp:spPr>
        <a:xfrm>
          <a:off x="1722" y="0"/>
          <a:ext cx="1656561" cy="329992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Top Source</a:t>
          </a:r>
          <a:endParaRPr lang="en-US" sz="2600" kern="1200" dirty="0"/>
        </a:p>
      </dsp:txBody>
      <dsp:txXfrm>
        <a:off x="1722" y="0"/>
        <a:ext cx="1656561" cy="989977"/>
      </dsp:txXfrm>
    </dsp:sp>
    <dsp:sp modelId="{D89C38A6-B7ED-42FC-81DB-9CD646C18AB4}">
      <dsp:nvSpPr>
        <dsp:cNvPr id="0" name=""/>
        <dsp:cNvSpPr/>
      </dsp:nvSpPr>
      <dsp:spPr>
        <a:xfrm>
          <a:off x="167378" y="990259"/>
          <a:ext cx="1325249" cy="64830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38100" rIns="50800" bIns="381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USA</a:t>
          </a:r>
          <a:endParaRPr lang="en-US" sz="2000" kern="1200" dirty="0"/>
        </a:p>
      </dsp:txBody>
      <dsp:txXfrm>
        <a:off x="186366" y="1009247"/>
        <a:ext cx="1287273" cy="610326"/>
      </dsp:txXfrm>
    </dsp:sp>
    <dsp:sp modelId="{E3B17F54-AAEA-4FDF-8AAE-1F0B01BFC87B}">
      <dsp:nvSpPr>
        <dsp:cNvPr id="0" name=""/>
        <dsp:cNvSpPr/>
      </dsp:nvSpPr>
      <dsp:spPr>
        <a:xfrm>
          <a:off x="167378" y="1738301"/>
          <a:ext cx="1325249" cy="64830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38100" rIns="50800" bIns="381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Saudi</a:t>
          </a:r>
          <a:endParaRPr lang="en-US" sz="2000" kern="1200" dirty="0"/>
        </a:p>
      </dsp:txBody>
      <dsp:txXfrm>
        <a:off x="186366" y="1757289"/>
        <a:ext cx="1287273" cy="610326"/>
      </dsp:txXfrm>
    </dsp:sp>
    <dsp:sp modelId="{E76770ED-2B49-4634-B029-30020B8FE60E}">
      <dsp:nvSpPr>
        <dsp:cNvPr id="0" name=""/>
        <dsp:cNvSpPr/>
      </dsp:nvSpPr>
      <dsp:spPr>
        <a:xfrm>
          <a:off x="167378" y="2486342"/>
          <a:ext cx="1325249" cy="64830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38100" rIns="50800" bIns="381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Russia</a:t>
          </a:r>
          <a:endParaRPr lang="en-US" sz="2000" kern="1200" dirty="0"/>
        </a:p>
      </dsp:txBody>
      <dsp:txXfrm>
        <a:off x="186366" y="2505330"/>
        <a:ext cx="1287273" cy="610326"/>
      </dsp:txXfrm>
    </dsp:sp>
    <dsp:sp modelId="{0C850C12-6F39-432A-A111-D01EEB7EC345}">
      <dsp:nvSpPr>
        <dsp:cNvPr id="0" name=""/>
        <dsp:cNvSpPr/>
      </dsp:nvSpPr>
      <dsp:spPr>
        <a:xfrm>
          <a:off x="1782526" y="0"/>
          <a:ext cx="1656561" cy="329992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Top Destination </a:t>
          </a:r>
          <a:endParaRPr lang="en-US" sz="2600" kern="1200" dirty="0"/>
        </a:p>
      </dsp:txBody>
      <dsp:txXfrm>
        <a:off x="1782526" y="0"/>
        <a:ext cx="1656561" cy="989977"/>
      </dsp:txXfrm>
    </dsp:sp>
    <dsp:sp modelId="{1DB55FC7-AC8E-4776-882A-16AB9463EDC3}">
      <dsp:nvSpPr>
        <dsp:cNvPr id="0" name=""/>
        <dsp:cNvSpPr/>
      </dsp:nvSpPr>
      <dsp:spPr>
        <a:xfrm>
          <a:off x="1948182" y="990259"/>
          <a:ext cx="1325249" cy="648302"/>
        </a:xfrm>
        <a:prstGeom prst="roundRect">
          <a:avLst>
            <a:gd name="adj" fmla="val 10000"/>
          </a:avLst>
        </a:prstGeom>
        <a:solidFill>
          <a:srgbClr val="FF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38100" rIns="50800" bIns="381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India </a:t>
          </a:r>
          <a:br>
            <a:rPr lang="en-US" sz="2000" kern="1200" dirty="0" smtClean="0"/>
          </a:br>
          <a:r>
            <a:rPr lang="en-US" sz="2000" kern="1200" dirty="0" smtClean="0"/>
            <a:t>(72 </a:t>
          </a:r>
          <a:r>
            <a:rPr lang="en-US" sz="2000" kern="1200" dirty="0" err="1" smtClean="0"/>
            <a:t>bn</a:t>
          </a:r>
          <a:r>
            <a:rPr lang="en-US" sz="2000" kern="1200" dirty="0" smtClean="0"/>
            <a:t>)</a:t>
          </a:r>
          <a:endParaRPr lang="en-US" sz="2000" kern="1200" dirty="0"/>
        </a:p>
      </dsp:txBody>
      <dsp:txXfrm>
        <a:off x="1967170" y="1009247"/>
        <a:ext cx="1287273" cy="610326"/>
      </dsp:txXfrm>
    </dsp:sp>
    <dsp:sp modelId="{BC558953-BC96-4F0C-9D0A-FE19894D0018}">
      <dsp:nvSpPr>
        <dsp:cNvPr id="0" name=""/>
        <dsp:cNvSpPr/>
      </dsp:nvSpPr>
      <dsp:spPr>
        <a:xfrm>
          <a:off x="1948182" y="1738301"/>
          <a:ext cx="1325249" cy="64830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38100" rIns="50800" bIns="381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China</a:t>
          </a:r>
          <a:endParaRPr lang="en-US" sz="2000" kern="1200" dirty="0"/>
        </a:p>
      </dsp:txBody>
      <dsp:txXfrm>
        <a:off x="1967170" y="1757289"/>
        <a:ext cx="1287273" cy="610326"/>
      </dsp:txXfrm>
    </dsp:sp>
    <dsp:sp modelId="{9C228E94-F084-49F1-A041-A51D2A6069F6}">
      <dsp:nvSpPr>
        <dsp:cNvPr id="0" name=""/>
        <dsp:cNvSpPr/>
      </dsp:nvSpPr>
      <dsp:spPr>
        <a:xfrm>
          <a:off x="1948182" y="2486342"/>
          <a:ext cx="1325249" cy="64830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38100" rIns="50800" bIns="381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Philippines</a:t>
          </a:r>
          <a:endParaRPr lang="en-US" sz="2000" kern="1200" dirty="0"/>
        </a:p>
      </dsp:txBody>
      <dsp:txXfrm>
        <a:off x="1967170" y="2505330"/>
        <a:ext cx="1287273" cy="610326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EC4E929-AD60-4949-B219-99CDFA16B51A}">
      <dsp:nvSpPr>
        <dsp:cNvPr id="0" name=""/>
        <dsp:cNvSpPr/>
      </dsp:nvSpPr>
      <dsp:spPr>
        <a:xfrm>
          <a:off x="0" y="531781"/>
          <a:ext cx="4672989" cy="173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2676" tIns="499872" rIns="362676" bIns="170688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smtClean="0"/>
            <a:t>Gandhi: S.Africa to Bombay</a:t>
          </a:r>
          <a:endParaRPr lang="en-US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smtClean="0"/>
            <a:t>2003: Vajpayee started annually </a:t>
          </a:r>
          <a:endParaRPr lang="en-US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smtClean="0"/>
            <a:t>2015: Modi: Biennial + Youth</a:t>
          </a:r>
          <a:endParaRPr lang="en-US" sz="2400" kern="1200" dirty="0"/>
        </a:p>
      </dsp:txBody>
      <dsp:txXfrm>
        <a:off x="0" y="531781"/>
        <a:ext cx="4672989" cy="1738800"/>
      </dsp:txXfrm>
    </dsp:sp>
    <dsp:sp modelId="{508D6B68-CF6B-4102-97F9-75D5B8665C6B}">
      <dsp:nvSpPr>
        <dsp:cNvPr id="0" name=""/>
        <dsp:cNvSpPr/>
      </dsp:nvSpPr>
      <dsp:spPr>
        <a:xfrm>
          <a:off x="233649" y="177541"/>
          <a:ext cx="3271092" cy="7084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3640" tIns="0" rIns="123640" bIns="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1915, 9</a:t>
          </a:r>
          <a:r>
            <a:rPr lang="en-US" sz="2400" kern="1200" baseline="30000" dirty="0" smtClean="0"/>
            <a:t>th</a:t>
          </a:r>
          <a:r>
            <a:rPr lang="en-US" sz="2400" kern="1200" dirty="0" smtClean="0"/>
            <a:t> Jan</a:t>
          </a:r>
          <a:endParaRPr lang="en-US" sz="2400" kern="1200" dirty="0"/>
        </a:p>
      </dsp:txBody>
      <dsp:txXfrm>
        <a:off x="268234" y="212126"/>
        <a:ext cx="3201922" cy="639310"/>
      </dsp:txXfrm>
    </dsp:sp>
    <dsp:sp modelId="{C0DD7785-5539-483E-A791-68E6A9D6A961}">
      <dsp:nvSpPr>
        <dsp:cNvPr id="0" name=""/>
        <dsp:cNvSpPr/>
      </dsp:nvSpPr>
      <dsp:spPr>
        <a:xfrm>
          <a:off x="0" y="2754421"/>
          <a:ext cx="4672989" cy="2381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2676" tIns="499872" rIns="362676" bIns="170688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smtClean="0"/>
            <a:t>14</a:t>
          </a:r>
          <a:r>
            <a:rPr lang="en-US" sz="2400" kern="1200" baseline="30000" dirty="0" smtClean="0"/>
            <a:t>th</a:t>
          </a:r>
          <a:r>
            <a:rPr lang="en-US" sz="2400" kern="1200" dirty="0" smtClean="0"/>
            <a:t> @Bengaluru</a:t>
          </a:r>
          <a:endParaRPr lang="en-US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b="1" kern="1200" dirty="0" smtClean="0"/>
            <a:t>WHO? </a:t>
          </a:r>
          <a:r>
            <a:rPr lang="en-US" sz="2400" kern="1200" dirty="0" smtClean="0"/>
            <a:t>MEA (MOIA merged)</a:t>
          </a:r>
          <a:endParaRPr lang="en-US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b="1" kern="1200" dirty="0" smtClean="0"/>
            <a:t>THEME?  </a:t>
          </a:r>
          <a:r>
            <a:rPr lang="en-US" sz="2400" b="0" kern="1200" dirty="0" smtClean="0"/>
            <a:t>Redefining Engagement with the Indian Diaspora</a:t>
          </a:r>
          <a:endParaRPr lang="en-US" sz="2400" b="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b="1" kern="1200" dirty="0" smtClean="0"/>
            <a:t>Guest?</a:t>
          </a:r>
          <a:r>
            <a:rPr lang="en-US" sz="2400" kern="1200" dirty="0" smtClean="0"/>
            <a:t> Portugal PM Dr. </a:t>
          </a:r>
          <a:r>
            <a:rPr lang="en-US" sz="2400" kern="1200" dirty="0" err="1" smtClean="0"/>
            <a:t>Coasta</a:t>
          </a:r>
          <a:endParaRPr lang="en-US" sz="2400" kern="1200" dirty="0"/>
        </a:p>
      </dsp:txBody>
      <dsp:txXfrm>
        <a:off x="0" y="2754421"/>
        <a:ext cx="4672989" cy="2381400"/>
      </dsp:txXfrm>
    </dsp:sp>
    <dsp:sp modelId="{47EF350A-ECA6-4F21-A01D-8A613C76D590}">
      <dsp:nvSpPr>
        <dsp:cNvPr id="0" name=""/>
        <dsp:cNvSpPr/>
      </dsp:nvSpPr>
      <dsp:spPr>
        <a:xfrm>
          <a:off x="233649" y="2400181"/>
          <a:ext cx="3271092" cy="7084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3640" tIns="0" rIns="123640" bIns="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2017:</a:t>
          </a:r>
          <a:endParaRPr lang="en-US" sz="2400" kern="1200" dirty="0"/>
        </a:p>
      </dsp:txBody>
      <dsp:txXfrm>
        <a:off x="268234" y="2434766"/>
        <a:ext cx="3201922" cy="639310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854EBE-73E0-475F-A857-59379C55D2EA}">
      <dsp:nvSpPr>
        <dsp:cNvPr id="0" name=""/>
        <dsp:cNvSpPr/>
      </dsp:nvSpPr>
      <dsp:spPr>
        <a:xfrm>
          <a:off x="1202225" y="188"/>
          <a:ext cx="3042801" cy="182568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MADAD App (MEA)</a:t>
          </a:r>
          <a:endParaRPr lang="en-US" sz="26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NRI in distress: work permit, visa. employer abuse</a:t>
          </a:r>
          <a:endParaRPr lang="en-US" sz="2000" kern="1200" dirty="0"/>
        </a:p>
      </dsp:txBody>
      <dsp:txXfrm>
        <a:off x="1202225" y="188"/>
        <a:ext cx="3042801" cy="1825680"/>
      </dsp:txXfrm>
    </dsp:sp>
    <dsp:sp modelId="{3C2F0102-0DB2-46DA-870B-D5F35BC2C3D7}">
      <dsp:nvSpPr>
        <dsp:cNvPr id="0" name=""/>
        <dsp:cNvSpPr/>
      </dsp:nvSpPr>
      <dsp:spPr>
        <a:xfrm>
          <a:off x="1202225" y="2130149"/>
          <a:ext cx="3042801" cy="182568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smtClean="0"/>
            <a:t>E-Migrate Portal (MEA)</a:t>
          </a:r>
          <a:endParaRPr lang="en-US" sz="26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Recruiting agents and foreign employers</a:t>
          </a:r>
          <a:endParaRPr lang="en-US" sz="2000" kern="1200" dirty="0"/>
        </a:p>
      </dsp:txBody>
      <dsp:txXfrm>
        <a:off x="1202225" y="2130149"/>
        <a:ext cx="3042801" cy="1825680"/>
      </dsp:txXfrm>
    </dsp:sp>
    <dsp:sp modelId="{8E4B55BF-F22E-4FD7-83FD-26E54EEA6D38}">
      <dsp:nvSpPr>
        <dsp:cNvPr id="0" name=""/>
        <dsp:cNvSpPr/>
      </dsp:nvSpPr>
      <dsp:spPr>
        <a:xfrm>
          <a:off x="1202225" y="4260110"/>
          <a:ext cx="3042801" cy="182568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VAJRA Scheme (DST)</a:t>
          </a:r>
          <a:endParaRPr lang="en-US" sz="26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Visiting advanced joint research faculty scheme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NRI can work in India 3 months Per year, $ for travel</a:t>
          </a:r>
          <a:endParaRPr lang="en-US" sz="2000" kern="1200" dirty="0"/>
        </a:p>
      </dsp:txBody>
      <dsp:txXfrm>
        <a:off x="1202225" y="4260110"/>
        <a:ext cx="3042801" cy="1825680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3F2C238-9579-4926-ABB2-E3C00D5E4C41}">
      <dsp:nvSpPr>
        <dsp:cNvPr id="0" name=""/>
        <dsp:cNvSpPr/>
      </dsp:nvSpPr>
      <dsp:spPr>
        <a:xfrm>
          <a:off x="4775981" y="2674619"/>
          <a:ext cx="3268979" cy="3268979"/>
        </a:xfrm>
        <a:prstGeom prst="gear9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0" tIns="44450" rIns="44450" bIns="44450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500" kern="1200" dirty="0" smtClean="0">
              <a:solidFill>
                <a:schemeClr val="bg1"/>
              </a:solidFill>
            </a:rPr>
            <a:t>Oil</a:t>
          </a:r>
          <a:endParaRPr lang="en-US" sz="3500" kern="1200" dirty="0">
            <a:solidFill>
              <a:schemeClr val="bg1"/>
            </a:solidFill>
          </a:endParaRPr>
        </a:p>
      </dsp:txBody>
      <dsp:txXfrm>
        <a:off x="5433191" y="3440362"/>
        <a:ext cx="1954559" cy="1680322"/>
      </dsp:txXfrm>
    </dsp:sp>
    <dsp:sp modelId="{D1616C13-F764-46A0-8D7A-7543427E2D8F}">
      <dsp:nvSpPr>
        <dsp:cNvPr id="0" name=""/>
        <dsp:cNvSpPr/>
      </dsp:nvSpPr>
      <dsp:spPr>
        <a:xfrm>
          <a:off x="4359929" y="4695443"/>
          <a:ext cx="2080259" cy="124815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57150" extrusionH="63500" prstMaterial="matte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700" kern="1200" dirty="0" smtClean="0">
              <a:solidFill>
                <a:schemeClr val="bg1"/>
              </a:solidFill>
            </a:rPr>
            <a:t>“Strategic Reserves”</a:t>
          </a:r>
          <a:endParaRPr lang="en-US" sz="2700" kern="1200" dirty="0">
            <a:solidFill>
              <a:schemeClr val="bg1"/>
            </a:solidFill>
          </a:endParaRPr>
        </a:p>
      </dsp:txBody>
      <dsp:txXfrm>
        <a:off x="4396486" y="4732000"/>
        <a:ext cx="2007145" cy="1175041"/>
      </dsp:txXfrm>
    </dsp:sp>
    <dsp:sp modelId="{35349514-6B2F-4175-AA41-494FBA17F010}">
      <dsp:nvSpPr>
        <dsp:cNvPr id="0" name=""/>
        <dsp:cNvSpPr/>
      </dsp:nvSpPr>
      <dsp:spPr>
        <a:xfrm>
          <a:off x="2874029" y="1901951"/>
          <a:ext cx="2377439" cy="2377439"/>
        </a:xfrm>
        <a:prstGeom prst="gear6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0" tIns="44450" rIns="44450" bIns="44450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500" kern="1200" dirty="0" smtClean="0">
              <a:solidFill>
                <a:schemeClr val="bg1"/>
              </a:solidFill>
            </a:rPr>
            <a:t>Gold</a:t>
          </a:r>
          <a:endParaRPr lang="en-US" sz="3500" kern="1200" dirty="0">
            <a:solidFill>
              <a:schemeClr val="bg1"/>
            </a:solidFill>
          </a:endParaRPr>
        </a:p>
      </dsp:txBody>
      <dsp:txXfrm>
        <a:off x="3472556" y="2504096"/>
        <a:ext cx="1180385" cy="1173149"/>
      </dsp:txXfrm>
    </dsp:sp>
    <dsp:sp modelId="{4D594480-2A12-41BD-AC34-7BC888519DEB}">
      <dsp:nvSpPr>
        <dsp:cNvPr id="0" name=""/>
        <dsp:cNvSpPr/>
      </dsp:nvSpPr>
      <dsp:spPr>
        <a:xfrm>
          <a:off x="2101362" y="3447287"/>
          <a:ext cx="2080259" cy="124815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57150" extrusionH="63500" prstMaterial="matte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700" kern="1200" dirty="0" smtClean="0">
              <a:solidFill>
                <a:schemeClr val="bg1"/>
              </a:solidFill>
            </a:rPr>
            <a:t>“Schemes”</a:t>
          </a:r>
          <a:endParaRPr lang="en-US" sz="2700" kern="1200" dirty="0">
            <a:solidFill>
              <a:schemeClr val="bg1"/>
            </a:solidFill>
          </a:endParaRPr>
        </a:p>
      </dsp:txBody>
      <dsp:txXfrm>
        <a:off x="2137919" y="3483844"/>
        <a:ext cx="2007145" cy="1175041"/>
      </dsp:txXfrm>
    </dsp:sp>
    <dsp:sp modelId="{2CDB90BD-C1B1-43D1-B525-768254380FAD}">
      <dsp:nvSpPr>
        <dsp:cNvPr id="0" name=""/>
        <dsp:cNvSpPr/>
      </dsp:nvSpPr>
      <dsp:spPr>
        <a:xfrm rot="20700000">
          <a:off x="4205638" y="261760"/>
          <a:ext cx="2329405" cy="2329405"/>
        </a:xfrm>
        <a:prstGeom prst="gear6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0" tIns="44450" rIns="44450" bIns="44450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500" kern="1200" dirty="0" smtClean="0">
              <a:solidFill>
                <a:schemeClr val="bg1"/>
              </a:solidFill>
            </a:rPr>
            <a:t>Export</a:t>
          </a:r>
          <a:endParaRPr lang="en-US" sz="3500" kern="1200" dirty="0">
            <a:solidFill>
              <a:schemeClr val="bg1"/>
            </a:solidFill>
          </a:endParaRPr>
        </a:p>
      </dsp:txBody>
      <dsp:txXfrm rot="-20700000">
        <a:off x="4716545" y="772667"/>
        <a:ext cx="1307591" cy="1307591"/>
      </dsp:txXfrm>
    </dsp:sp>
    <dsp:sp modelId="{C25AA34C-79A8-4ABD-A90C-AE3A0DAE8808}">
      <dsp:nvSpPr>
        <dsp:cNvPr id="0" name=""/>
        <dsp:cNvSpPr/>
      </dsp:nvSpPr>
      <dsp:spPr>
        <a:xfrm>
          <a:off x="5964701" y="772667"/>
          <a:ext cx="2080259" cy="124815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57150" extrusionH="63500" prstMaterial="matte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700" kern="1200" dirty="0" smtClean="0">
              <a:solidFill>
                <a:schemeClr val="bg1"/>
              </a:solidFill>
            </a:rPr>
            <a:t>Policy &amp; Scheme</a:t>
          </a:r>
          <a:endParaRPr lang="en-US" sz="2700" kern="1200" dirty="0">
            <a:solidFill>
              <a:schemeClr val="bg1"/>
            </a:solidFill>
          </a:endParaRPr>
        </a:p>
      </dsp:txBody>
      <dsp:txXfrm>
        <a:off x="6001258" y="809224"/>
        <a:ext cx="2007145" cy="1175041"/>
      </dsp:txXfrm>
    </dsp:sp>
    <dsp:sp modelId="{74BC8CEE-FBFD-4228-93A9-09F74A3B2816}">
      <dsp:nvSpPr>
        <dsp:cNvPr id="0" name=""/>
        <dsp:cNvSpPr/>
      </dsp:nvSpPr>
      <dsp:spPr>
        <a:xfrm>
          <a:off x="4544276" y="2170075"/>
          <a:ext cx="4184293" cy="4184293"/>
        </a:xfrm>
        <a:prstGeom prst="circularArrow">
          <a:avLst>
            <a:gd name="adj1" fmla="val 4688"/>
            <a:gd name="adj2" fmla="val 299029"/>
            <a:gd name="adj3" fmla="val 2546544"/>
            <a:gd name="adj4" fmla="val 15797322"/>
            <a:gd name="adj5" fmla="val 5469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-52400" extrusionH="1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D329C71-D1DB-4F95-8629-E67CB07F0F6A}">
      <dsp:nvSpPr>
        <dsp:cNvPr id="0" name=""/>
        <dsp:cNvSpPr/>
      </dsp:nvSpPr>
      <dsp:spPr>
        <a:xfrm>
          <a:off x="2452989" y="1368407"/>
          <a:ext cx="3040150" cy="3040150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-52400" extrusionH="1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55777D-B26C-4DCF-95AD-7AEF2AEF1690}">
      <dsp:nvSpPr>
        <dsp:cNvPr id="0" name=""/>
        <dsp:cNvSpPr/>
      </dsp:nvSpPr>
      <dsp:spPr>
        <a:xfrm>
          <a:off x="3666823" y="-255973"/>
          <a:ext cx="3277894" cy="3277894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-52400" extrusionH="1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3F2C238-9579-4926-ABB2-E3C00D5E4C41}">
      <dsp:nvSpPr>
        <dsp:cNvPr id="0" name=""/>
        <dsp:cNvSpPr/>
      </dsp:nvSpPr>
      <dsp:spPr>
        <a:xfrm>
          <a:off x="4775981" y="2674619"/>
          <a:ext cx="3268979" cy="3268979"/>
        </a:xfrm>
        <a:prstGeom prst="gear9">
          <a:avLst/>
        </a:prstGeom>
        <a:solidFill>
          <a:srgbClr val="92D050"/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 dirty="0" smtClean="0">
              <a:solidFill>
                <a:schemeClr val="bg1"/>
              </a:solidFill>
            </a:rPr>
            <a:t>Oil</a:t>
          </a:r>
          <a:endParaRPr lang="en-US" sz="3100" kern="1200" dirty="0">
            <a:solidFill>
              <a:schemeClr val="bg1"/>
            </a:solidFill>
          </a:endParaRPr>
        </a:p>
      </dsp:txBody>
      <dsp:txXfrm>
        <a:off x="5433191" y="3440362"/>
        <a:ext cx="1954559" cy="1680322"/>
      </dsp:txXfrm>
    </dsp:sp>
    <dsp:sp modelId="{D1616C13-F764-46A0-8D7A-7543427E2D8F}">
      <dsp:nvSpPr>
        <dsp:cNvPr id="0" name=""/>
        <dsp:cNvSpPr/>
      </dsp:nvSpPr>
      <dsp:spPr>
        <a:xfrm>
          <a:off x="4359929" y="4695443"/>
          <a:ext cx="2080259" cy="124815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57150" extrusionH="63500" prstMaterial="matte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smtClean="0">
              <a:solidFill>
                <a:schemeClr val="bg1"/>
              </a:solidFill>
            </a:rPr>
            <a:t>“Strategic Reserves” etc.</a:t>
          </a:r>
          <a:endParaRPr lang="en-US" sz="2400" kern="1200" dirty="0">
            <a:solidFill>
              <a:schemeClr val="bg1"/>
            </a:solidFill>
          </a:endParaRPr>
        </a:p>
      </dsp:txBody>
      <dsp:txXfrm>
        <a:off x="4396486" y="4732000"/>
        <a:ext cx="2007145" cy="1175041"/>
      </dsp:txXfrm>
    </dsp:sp>
    <dsp:sp modelId="{35349514-6B2F-4175-AA41-494FBA17F010}">
      <dsp:nvSpPr>
        <dsp:cNvPr id="0" name=""/>
        <dsp:cNvSpPr/>
      </dsp:nvSpPr>
      <dsp:spPr>
        <a:xfrm>
          <a:off x="2874029" y="1901951"/>
          <a:ext cx="2377439" cy="2377439"/>
        </a:xfrm>
        <a:prstGeom prst="gear6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 dirty="0" smtClean="0">
              <a:solidFill>
                <a:schemeClr val="bg1"/>
              </a:solidFill>
            </a:rPr>
            <a:t>Gold</a:t>
          </a:r>
          <a:endParaRPr lang="en-US" sz="3100" kern="1200" dirty="0">
            <a:solidFill>
              <a:schemeClr val="bg1"/>
            </a:solidFill>
          </a:endParaRPr>
        </a:p>
      </dsp:txBody>
      <dsp:txXfrm>
        <a:off x="3472556" y="2504096"/>
        <a:ext cx="1180385" cy="1173149"/>
      </dsp:txXfrm>
    </dsp:sp>
    <dsp:sp modelId="{4D594480-2A12-41BD-AC34-7BC888519DEB}">
      <dsp:nvSpPr>
        <dsp:cNvPr id="0" name=""/>
        <dsp:cNvSpPr/>
      </dsp:nvSpPr>
      <dsp:spPr>
        <a:xfrm>
          <a:off x="2101362" y="3447287"/>
          <a:ext cx="2080259" cy="124815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57150" extrusionH="63500" prstMaterial="matte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smtClean="0">
              <a:solidFill>
                <a:schemeClr val="bg1"/>
              </a:solidFill>
            </a:rPr>
            <a:t>“Schemes”</a:t>
          </a:r>
          <a:endParaRPr lang="en-US" sz="2400" kern="1200" dirty="0">
            <a:solidFill>
              <a:schemeClr val="bg1"/>
            </a:solidFill>
          </a:endParaRPr>
        </a:p>
      </dsp:txBody>
      <dsp:txXfrm>
        <a:off x="2137919" y="3483844"/>
        <a:ext cx="2007145" cy="1175041"/>
      </dsp:txXfrm>
    </dsp:sp>
    <dsp:sp modelId="{2CDB90BD-C1B1-43D1-B525-768254380FAD}">
      <dsp:nvSpPr>
        <dsp:cNvPr id="0" name=""/>
        <dsp:cNvSpPr/>
      </dsp:nvSpPr>
      <dsp:spPr>
        <a:xfrm rot="20700000">
          <a:off x="4205638" y="261760"/>
          <a:ext cx="2329405" cy="2329405"/>
        </a:xfrm>
        <a:prstGeom prst="gear6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 dirty="0" smtClean="0">
              <a:solidFill>
                <a:schemeClr val="bg1"/>
              </a:solidFill>
            </a:rPr>
            <a:t>Export</a:t>
          </a:r>
          <a:endParaRPr lang="en-US" sz="3100" kern="1200" dirty="0">
            <a:solidFill>
              <a:schemeClr val="bg1"/>
            </a:solidFill>
          </a:endParaRPr>
        </a:p>
      </dsp:txBody>
      <dsp:txXfrm rot="-20700000">
        <a:off x="4716545" y="772667"/>
        <a:ext cx="1307591" cy="1307591"/>
      </dsp:txXfrm>
    </dsp:sp>
    <dsp:sp modelId="{C25AA34C-79A8-4ABD-A90C-AE3A0DAE8808}">
      <dsp:nvSpPr>
        <dsp:cNvPr id="0" name=""/>
        <dsp:cNvSpPr/>
      </dsp:nvSpPr>
      <dsp:spPr>
        <a:xfrm>
          <a:off x="5964701" y="772667"/>
          <a:ext cx="2080259" cy="124815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57150" extrusionH="63500" prstMaterial="matte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smtClean="0">
              <a:solidFill>
                <a:schemeClr val="bg1"/>
              </a:solidFill>
            </a:rPr>
            <a:t>Foreign Trade Policy</a:t>
          </a:r>
          <a:endParaRPr lang="en-US" sz="2400" kern="1200" dirty="0">
            <a:solidFill>
              <a:schemeClr val="bg1"/>
            </a:solidFill>
          </a:endParaRPr>
        </a:p>
      </dsp:txBody>
      <dsp:txXfrm>
        <a:off x="6001258" y="809224"/>
        <a:ext cx="2007145" cy="1175041"/>
      </dsp:txXfrm>
    </dsp:sp>
    <dsp:sp modelId="{74BC8CEE-FBFD-4228-93A9-09F74A3B2816}">
      <dsp:nvSpPr>
        <dsp:cNvPr id="0" name=""/>
        <dsp:cNvSpPr/>
      </dsp:nvSpPr>
      <dsp:spPr>
        <a:xfrm>
          <a:off x="4544276" y="2170075"/>
          <a:ext cx="4184293" cy="4184293"/>
        </a:xfrm>
        <a:prstGeom prst="circularArrow">
          <a:avLst>
            <a:gd name="adj1" fmla="val 4688"/>
            <a:gd name="adj2" fmla="val 299029"/>
            <a:gd name="adj3" fmla="val 2546544"/>
            <a:gd name="adj4" fmla="val 15797322"/>
            <a:gd name="adj5" fmla="val 5469"/>
          </a:avLst>
        </a:prstGeom>
        <a:solidFill>
          <a:srgbClr val="92D050"/>
        </a:solidFill>
        <a:ln>
          <a:noFill/>
        </a:ln>
        <a:effectLst/>
        <a:sp3d z="-52400" extrusionH="1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D329C71-D1DB-4F95-8629-E67CB07F0F6A}">
      <dsp:nvSpPr>
        <dsp:cNvPr id="0" name=""/>
        <dsp:cNvSpPr/>
      </dsp:nvSpPr>
      <dsp:spPr>
        <a:xfrm>
          <a:off x="2452989" y="1368407"/>
          <a:ext cx="3040150" cy="3040150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-52400" extrusionH="1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55777D-B26C-4DCF-95AD-7AEF2AEF1690}">
      <dsp:nvSpPr>
        <dsp:cNvPr id="0" name=""/>
        <dsp:cNvSpPr/>
      </dsp:nvSpPr>
      <dsp:spPr>
        <a:xfrm>
          <a:off x="3666823" y="-255973"/>
          <a:ext cx="3277894" cy="3277894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-52400" extrusionH="1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CB67F1F-8E8C-4665-B7B7-212CD1B9620E}">
      <dsp:nvSpPr>
        <dsp:cNvPr id="0" name=""/>
        <dsp:cNvSpPr/>
      </dsp:nvSpPr>
      <dsp:spPr>
        <a:xfrm rot="4396374">
          <a:off x="167029" y="1857636"/>
          <a:ext cx="2491599" cy="1737579"/>
        </a:xfrm>
        <a:prstGeom prst="swooshArrow">
          <a:avLst>
            <a:gd name="adj1" fmla="val 16310"/>
            <a:gd name="adj2" fmla="val 313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EDC9AF-1C92-4D1C-AF24-7D844C85C75B}">
      <dsp:nvSpPr>
        <dsp:cNvPr id="0" name=""/>
        <dsp:cNvSpPr/>
      </dsp:nvSpPr>
      <dsp:spPr>
        <a:xfrm>
          <a:off x="1486775" y="2404029"/>
          <a:ext cx="62920" cy="62920"/>
        </a:xfrm>
        <a:prstGeom prst="ellipse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8FBFDA5-4409-4C35-A28D-5B39E946098B}">
      <dsp:nvSpPr>
        <dsp:cNvPr id="0" name=""/>
        <dsp:cNvSpPr/>
      </dsp:nvSpPr>
      <dsp:spPr>
        <a:xfrm>
          <a:off x="0" y="1283291"/>
          <a:ext cx="1174711" cy="461803"/>
        </a:xfrm>
        <a:prstGeom prst="rect">
          <a:avLst/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25400" tIns="25400" rIns="25400" bIns="25400" numCol="1" spcCol="1270" anchor="b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Switzerland</a:t>
          </a:r>
          <a:endParaRPr lang="en-US" sz="2000" kern="1200" dirty="0"/>
        </a:p>
      </dsp:txBody>
      <dsp:txXfrm>
        <a:off x="0" y="1283291"/>
        <a:ext cx="1174711" cy="461803"/>
      </dsp:txXfrm>
    </dsp:sp>
    <dsp:sp modelId="{2186FD5D-813A-4E45-9A05-FADB4A850F41}">
      <dsp:nvSpPr>
        <dsp:cNvPr id="0" name=""/>
        <dsp:cNvSpPr/>
      </dsp:nvSpPr>
      <dsp:spPr>
        <a:xfrm>
          <a:off x="1777942" y="2204588"/>
          <a:ext cx="1396954" cy="461803"/>
        </a:xfrm>
        <a:prstGeom prst="rect">
          <a:avLst/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UAE</a:t>
          </a:r>
          <a:endParaRPr lang="en-US" sz="2000" kern="1200" dirty="0"/>
        </a:p>
      </dsp:txBody>
      <dsp:txXfrm>
        <a:off x="1777942" y="2204588"/>
        <a:ext cx="1396954" cy="461803"/>
      </dsp:txXfrm>
    </dsp:sp>
    <dsp:sp modelId="{FFD52732-5A13-4602-9CA5-420C617E4F3C}">
      <dsp:nvSpPr>
        <dsp:cNvPr id="0" name=""/>
        <dsp:cNvSpPr/>
      </dsp:nvSpPr>
      <dsp:spPr>
        <a:xfrm>
          <a:off x="1587448" y="3707757"/>
          <a:ext cx="1587448" cy="461803"/>
        </a:xfrm>
        <a:prstGeom prst="rect">
          <a:avLst/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25400" tIns="25400" rIns="25400" bIns="25400" numCol="1" spcCol="1270" anchor="t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S.Africa</a:t>
          </a:r>
          <a:endParaRPr lang="en-US" sz="2000" kern="1200" dirty="0"/>
        </a:p>
      </dsp:txBody>
      <dsp:txXfrm>
        <a:off x="1587448" y="3707757"/>
        <a:ext cx="1587448" cy="461803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13761C-4B92-4B93-BB09-05BDDB4C5C75}">
      <dsp:nvSpPr>
        <dsp:cNvPr id="0" name=""/>
        <dsp:cNvSpPr/>
      </dsp:nvSpPr>
      <dsp:spPr>
        <a:xfrm>
          <a:off x="2737129" y="414010"/>
          <a:ext cx="1125571" cy="1125571"/>
        </a:xfrm>
        <a:prstGeom prst="rect">
          <a:avLst/>
        </a:prstGeom>
        <a:solidFill>
          <a:srgbClr val="FF0000"/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Inflation </a:t>
          </a:r>
          <a:endParaRPr lang="en-US" sz="22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2737129" y="414010"/>
        <a:ext cx="1125571" cy="1125571"/>
      </dsp:txXfrm>
    </dsp:sp>
    <dsp:sp modelId="{30D407A2-8E4A-4437-8242-5AE96A944FE7}">
      <dsp:nvSpPr>
        <dsp:cNvPr id="0" name=""/>
        <dsp:cNvSpPr/>
      </dsp:nvSpPr>
      <dsp:spPr>
        <a:xfrm>
          <a:off x="85492" y="380980"/>
          <a:ext cx="4224985" cy="4224985"/>
        </a:xfrm>
        <a:prstGeom prst="circularArrow">
          <a:avLst>
            <a:gd name="adj1" fmla="val 5195"/>
            <a:gd name="adj2" fmla="val 335535"/>
            <a:gd name="adj3" fmla="val 21294783"/>
            <a:gd name="adj4" fmla="val 19764888"/>
            <a:gd name="adj5" fmla="val 6061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E70D737-0E0B-4B90-916D-8AC99AD387D4}">
      <dsp:nvSpPr>
        <dsp:cNvPr id="0" name=""/>
        <dsp:cNvSpPr/>
      </dsp:nvSpPr>
      <dsp:spPr>
        <a:xfrm>
          <a:off x="3119281" y="2510006"/>
          <a:ext cx="1723329" cy="1125571"/>
        </a:xfrm>
        <a:prstGeom prst="rect">
          <a:avLst/>
        </a:prstGeom>
        <a:solidFill>
          <a:srgbClr val="FF0000"/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Gold </a:t>
          </a:r>
          <a:br>
            <a:rPr lang="en-US" sz="22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</a:br>
          <a:r>
            <a:rPr lang="en-US" sz="22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[+ve interest Rate]</a:t>
          </a:r>
          <a:endParaRPr lang="en-US" sz="22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3119281" y="2510006"/>
        <a:ext cx="1723329" cy="1125571"/>
      </dsp:txXfrm>
    </dsp:sp>
    <dsp:sp modelId="{FC6221F8-BC7D-421E-A8B1-5610AACCB6AA}">
      <dsp:nvSpPr>
        <dsp:cNvPr id="0" name=""/>
        <dsp:cNvSpPr/>
      </dsp:nvSpPr>
      <dsp:spPr>
        <a:xfrm>
          <a:off x="85492" y="380980"/>
          <a:ext cx="4224985" cy="4224985"/>
        </a:xfrm>
        <a:prstGeom prst="circularArrow">
          <a:avLst>
            <a:gd name="adj1" fmla="val 5195"/>
            <a:gd name="adj2" fmla="val 335535"/>
            <a:gd name="adj3" fmla="val 4016296"/>
            <a:gd name="adj4" fmla="val 2251966"/>
            <a:gd name="adj5" fmla="val 6061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B85C96D-02A2-4233-A86C-569387AA581B}">
      <dsp:nvSpPr>
        <dsp:cNvPr id="0" name=""/>
        <dsp:cNvSpPr/>
      </dsp:nvSpPr>
      <dsp:spPr>
        <a:xfrm>
          <a:off x="1635199" y="3805403"/>
          <a:ext cx="1125571" cy="1125571"/>
        </a:xfrm>
        <a:prstGeom prst="rect">
          <a:avLst/>
        </a:prstGeom>
        <a:solidFill>
          <a:srgbClr val="FF0000"/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CAD </a:t>
          </a:r>
          <a:br>
            <a:rPr lang="en-US" sz="22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</a:br>
          <a:r>
            <a:rPr lang="en-US" sz="22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anklin Gothic Medium Cond" panose="020B0606030402020204" pitchFamily="34" charset="0"/>
            </a:rPr>
            <a:t>▼</a:t>
          </a:r>
          <a:endParaRPr lang="en-US" sz="22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1635199" y="3805403"/>
        <a:ext cx="1125571" cy="1125571"/>
      </dsp:txXfrm>
    </dsp:sp>
    <dsp:sp modelId="{39E716E1-40A6-4242-ACFD-FC8E817A029B}">
      <dsp:nvSpPr>
        <dsp:cNvPr id="0" name=""/>
        <dsp:cNvSpPr/>
      </dsp:nvSpPr>
      <dsp:spPr>
        <a:xfrm>
          <a:off x="85492" y="380980"/>
          <a:ext cx="4224985" cy="4224985"/>
        </a:xfrm>
        <a:prstGeom prst="circularArrow">
          <a:avLst>
            <a:gd name="adj1" fmla="val 5195"/>
            <a:gd name="adj2" fmla="val 335535"/>
            <a:gd name="adj3" fmla="val 8212500"/>
            <a:gd name="adj4" fmla="val 6448170"/>
            <a:gd name="adj5" fmla="val 6061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F3175C4-EF0B-4349-8D2D-0F02254F02BD}">
      <dsp:nvSpPr>
        <dsp:cNvPr id="0" name=""/>
        <dsp:cNvSpPr/>
      </dsp:nvSpPr>
      <dsp:spPr>
        <a:xfrm>
          <a:off x="-147761" y="2510006"/>
          <a:ext cx="1125571" cy="1125571"/>
        </a:xfrm>
        <a:prstGeom prst="rect">
          <a:avLst/>
        </a:prstGeom>
        <a:solidFill>
          <a:srgbClr val="FF0000"/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Rs. Weak</a:t>
          </a:r>
          <a:br>
            <a:rPr lang="en-US" sz="22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</a:br>
          <a:r>
            <a:rPr lang="en-US" sz="22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anklin Gothic Medium Cond" panose="020B0606030402020204" pitchFamily="34" charset="0"/>
            </a:rPr>
            <a:t>▼</a:t>
          </a:r>
          <a:endParaRPr lang="en-US" sz="22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-147761" y="2510006"/>
        <a:ext cx="1125571" cy="1125571"/>
      </dsp:txXfrm>
    </dsp:sp>
    <dsp:sp modelId="{F3A25272-7024-4643-A246-5A737D3BF124}">
      <dsp:nvSpPr>
        <dsp:cNvPr id="0" name=""/>
        <dsp:cNvSpPr/>
      </dsp:nvSpPr>
      <dsp:spPr>
        <a:xfrm>
          <a:off x="85492" y="380980"/>
          <a:ext cx="4224985" cy="4224985"/>
        </a:xfrm>
        <a:prstGeom prst="circularArrow">
          <a:avLst>
            <a:gd name="adj1" fmla="val 5195"/>
            <a:gd name="adj2" fmla="val 335535"/>
            <a:gd name="adj3" fmla="val 12299577"/>
            <a:gd name="adj4" fmla="val 10769682"/>
            <a:gd name="adj5" fmla="val 6061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B85458-6403-413C-BF2C-D9172E56C6E2}">
      <dsp:nvSpPr>
        <dsp:cNvPr id="0" name=""/>
        <dsp:cNvSpPr/>
      </dsp:nvSpPr>
      <dsp:spPr>
        <a:xfrm>
          <a:off x="533269" y="414010"/>
          <a:ext cx="1125571" cy="1125571"/>
        </a:xfrm>
        <a:prstGeom prst="rect">
          <a:avLst/>
        </a:prstGeom>
        <a:solidFill>
          <a:srgbClr val="FF0000"/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Petroleum Expensive</a:t>
          </a:r>
          <a:br>
            <a:rPr lang="en-US" sz="22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</a:br>
          <a:r>
            <a:rPr lang="en-US" sz="22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anklin Gothic Medium Cond" panose="020B0606030402020204" pitchFamily="34" charset="0"/>
            </a:rPr>
            <a:t>▲</a:t>
          </a:r>
          <a:endParaRPr lang="en-US" sz="22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533269" y="414010"/>
        <a:ext cx="1125571" cy="1125571"/>
      </dsp:txXfrm>
    </dsp:sp>
    <dsp:sp modelId="{A505DB64-48BB-4037-94FD-6BA413BE63B2}">
      <dsp:nvSpPr>
        <dsp:cNvPr id="0" name=""/>
        <dsp:cNvSpPr/>
      </dsp:nvSpPr>
      <dsp:spPr>
        <a:xfrm>
          <a:off x="85492" y="380980"/>
          <a:ext cx="4224985" cy="4224985"/>
        </a:xfrm>
        <a:prstGeom prst="circularArrow">
          <a:avLst>
            <a:gd name="adj1" fmla="val 5195"/>
            <a:gd name="adj2" fmla="val 335535"/>
            <a:gd name="adj3" fmla="val 16867279"/>
            <a:gd name="adj4" fmla="val 15197186"/>
            <a:gd name="adj5" fmla="val 6061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780812-E12A-4905-9B0A-C09D3F7389BC}">
      <dsp:nvSpPr>
        <dsp:cNvPr id="0" name=""/>
        <dsp:cNvSpPr/>
      </dsp:nvSpPr>
      <dsp:spPr>
        <a:xfrm>
          <a:off x="685799" y="0"/>
          <a:ext cx="7772400" cy="1711354"/>
        </a:xfrm>
        <a:prstGeom prst="rightArrow">
          <a:avLst/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E06D425-7392-4526-8FA4-6CB05752B764}">
      <dsp:nvSpPr>
        <dsp:cNvPr id="0" name=""/>
        <dsp:cNvSpPr/>
      </dsp:nvSpPr>
      <dsp:spPr>
        <a:xfrm>
          <a:off x="1400174" y="513406"/>
          <a:ext cx="2943225" cy="684541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/>
            <a:t>Gold Bond</a:t>
          </a:r>
          <a:endParaRPr lang="en-US" sz="3000" kern="1200" dirty="0"/>
        </a:p>
      </dsp:txBody>
      <dsp:txXfrm>
        <a:off x="1433591" y="546823"/>
        <a:ext cx="2876391" cy="617707"/>
      </dsp:txXfrm>
    </dsp:sp>
    <dsp:sp modelId="{25C3EAD6-AA31-4F7E-808A-CE9A6D8E2D1E}">
      <dsp:nvSpPr>
        <dsp:cNvPr id="0" name=""/>
        <dsp:cNvSpPr/>
      </dsp:nvSpPr>
      <dsp:spPr>
        <a:xfrm>
          <a:off x="4800600" y="513406"/>
          <a:ext cx="2943225" cy="684541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/>
            <a:t>Gold Monetization </a:t>
          </a:r>
          <a:endParaRPr lang="en-US" sz="3000" kern="1200" dirty="0"/>
        </a:p>
      </dsp:txBody>
      <dsp:txXfrm>
        <a:off x="4834017" y="546823"/>
        <a:ext cx="2876391" cy="617707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E3E2B7-458D-4FD0-B43F-73478D36C330}">
      <dsp:nvSpPr>
        <dsp:cNvPr id="0" name=""/>
        <dsp:cNvSpPr/>
      </dsp:nvSpPr>
      <dsp:spPr>
        <a:xfrm rot="16200000">
          <a:off x="153865" y="-153865"/>
          <a:ext cx="1978269" cy="2286000"/>
        </a:xfrm>
        <a:prstGeom prst="round1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>
              <a:solidFill>
                <a:schemeClr val="tx1">
                  <a:lumMod val="95000"/>
                  <a:lumOff val="5000"/>
                </a:schemeClr>
              </a:solidFill>
            </a:rPr>
            <a:t>Expressed in “</a:t>
          </a:r>
          <a:r>
            <a:rPr lang="en-US" sz="2400" kern="1200" dirty="0" err="1" smtClean="0">
              <a:solidFill>
                <a:schemeClr val="tx1">
                  <a:lumMod val="95000"/>
                  <a:lumOff val="5000"/>
                </a:schemeClr>
              </a:solidFill>
            </a:rPr>
            <a:t>gms</a:t>
          </a:r>
          <a:r>
            <a:rPr lang="en-US" sz="2400" kern="1200" dirty="0" smtClean="0">
              <a:solidFill>
                <a:schemeClr val="tx1">
                  <a:lumMod val="95000"/>
                  <a:lumOff val="5000"/>
                </a:schemeClr>
              </a:solidFill>
            </a:rPr>
            <a:t>”. But you physical gold: DEMAT bond</a:t>
          </a:r>
          <a:endParaRPr lang="en-US" sz="2400" kern="1200" dirty="0">
            <a:solidFill>
              <a:schemeClr val="tx1">
                <a:lumMod val="95000"/>
                <a:lumOff val="5000"/>
              </a:schemeClr>
            </a:solidFill>
          </a:endParaRPr>
        </a:p>
      </dsp:txBody>
      <dsp:txXfrm rot="5400000">
        <a:off x="0" y="0"/>
        <a:ext cx="2286000" cy="1483702"/>
      </dsp:txXfrm>
    </dsp:sp>
    <dsp:sp modelId="{50DB92B7-3D32-4E16-942B-7BC88D31CA97}">
      <dsp:nvSpPr>
        <dsp:cNvPr id="0" name=""/>
        <dsp:cNvSpPr/>
      </dsp:nvSpPr>
      <dsp:spPr>
        <a:xfrm>
          <a:off x="2286000" y="0"/>
          <a:ext cx="2286000" cy="1978269"/>
        </a:xfrm>
        <a:prstGeom prst="round1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>
              <a:solidFill>
                <a:schemeClr val="tx1">
                  <a:lumMod val="95000"/>
                  <a:lumOff val="5000"/>
                </a:schemeClr>
              </a:solidFill>
            </a:rPr>
            <a:t>Interest</a:t>
          </a:r>
          <a:endParaRPr lang="en-US" sz="2400" kern="1200" dirty="0">
            <a:solidFill>
              <a:schemeClr val="tx1">
                <a:lumMod val="95000"/>
                <a:lumOff val="5000"/>
              </a:schemeClr>
            </a:solidFill>
          </a:endParaRPr>
        </a:p>
      </dsp:txBody>
      <dsp:txXfrm>
        <a:off x="2286000" y="0"/>
        <a:ext cx="2286000" cy="1483702"/>
      </dsp:txXfrm>
    </dsp:sp>
    <dsp:sp modelId="{59640FED-E1C3-41CE-B01C-4340CB9CD359}">
      <dsp:nvSpPr>
        <dsp:cNvPr id="0" name=""/>
        <dsp:cNvSpPr/>
      </dsp:nvSpPr>
      <dsp:spPr>
        <a:xfrm rot="10800000">
          <a:off x="0" y="1978269"/>
          <a:ext cx="2286000" cy="1978269"/>
        </a:xfrm>
        <a:prstGeom prst="round1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>
              <a:solidFill>
                <a:schemeClr val="tx1">
                  <a:lumMod val="95000"/>
                  <a:lumOff val="5000"/>
                </a:schemeClr>
              </a:solidFill>
            </a:rPr>
            <a:t>Maturity: Market price of gold of that many </a:t>
          </a:r>
          <a:r>
            <a:rPr lang="en-US" sz="2400" kern="1200" dirty="0" err="1" smtClean="0">
              <a:solidFill>
                <a:schemeClr val="tx1">
                  <a:lumMod val="95000"/>
                  <a:lumOff val="5000"/>
                </a:schemeClr>
              </a:solidFill>
            </a:rPr>
            <a:t>gms</a:t>
          </a:r>
          <a:r>
            <a:rPr lang="en-US" sz="2400" kern="1200" dirty="0" smtClean="0">
              <a:solidFill>
                <a:schemeClr val="tx1">
                  <a:lumMod val="95000"/>
                  <a:lumOff val="5000"/>
                </a:schemeClr>
              </a:solidFill>
            </a:rPr>
            <a:t>.</a:t>
          </a:r>
          <a:endParaRPr lang="en-US" sz="2400" kern="1200" dirty="0">
            <a:solidFill>
              <a:schemeClr val="tx1">
                <a:lumMod val="95000"/>
                <a:lumOff val="5000"/>
              </a:schemeClr>
            </a:solidFill>
          </a:endParaRPr>
        </a:p>
      </dsp:txBody>
      <dsp:txXfrm rot="10800000">
        <a:off x="0" y="2472836"/>
        <a:ext cx="2286000" cy="1483702"/>
      </dsp:txXfrm>
    </dsp:sp>
    <dsp:sp modelId="{7BAC1661-F2B4-4BB6-BFB9-C5D7B9A14331}">
      <dsp:nvSpPr>
        <dsp:cNvPr id="0" name=""/>
        <dsp:cNvSpPr/>
      </dsp:nvSpPr>
      <dsp:spPr>
        <a:xfrm rot="5400000">
          <a:off x="2439865" y="1824404"/>
          <a:ext cx="1978269" cy="2286000"/>
        </a:xfrm>
        <a:prstGeom prst="round1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>
              <a:solidFill>
                <a:schemeClr val="tx1">
                  <a:lumMod val="95000"/>
                  <a:lumOff val="5000"/>
                </a:schemeClr>
              </a:solidFill>
            </a:rPr>
            <a:t>Can sell to another party also.</a:t>
          </a:r>
          <a:endParaRPr lang="en-US" sz="2400" kern="1200" dirty="0">
            <a:solidFill>
              <a:schemeClr val="tx1">
                <a:lumMod val="95000"/>
                <a:lumOff val="5000"/>
              </a:schemeClr>
            </a:solidFill>
          </a:endParaRPr>
        </a:p>
      </dsp:txBody>
      <dsp:txXfrm rot="-5400000">
        <a:off x="2286000" y="2472836"/>
        <a:ext cx="2286000" cy="1483702"/>
      </dsp:txXfrm>
    </dsp:sp>
    <dsp:sp modelId="{CF2DA08D-BFC0-43A6-A5FD-B660B9BA2E11}">
      <dsp:nvSpPr>
        <dsp:cNvPr id="0" name=""/>
        <dsp:cNvSpPr/>
      </dsp:nvSpPr>
      <dsp:spPr>
        <a:xfrm>
          <a:off x="1600200" y="1483702"/>
          <a:ext cx="1371600" cy="989134"/>
        </a:xfrm>
        <a:prstGeom prst="roundRect">
          <a:avLst/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57150" extrusionH="63500" contourW="12700" prstMaterial="matte">
          <a:contourClr>
            <a:schemeClr val="lt1">
              <a:tint val="5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>
              <a:solidFill>
                <a:schemeClr val="tx1">
                  <a:lumMod val="95000"/>
                  <a:lumOff val="5000"/>
                </a:schemeClr>
              </a:solidFill>
            </a:rPr>
            <a:t>“Bond”</a:t>
          </a:r>
          <a:endParaRPr lang="en-US" sz="3000" kern="1200" dirty="0">
            <a:solidFill>
              <a:schemeClr val="tx1">
                <a:lumMod val="95000"/>
                <a:lumOff val="5000"/>
              </a:schemeClr>
            </a:solidFill>
          </a:endParaRPr>
        </a:p>
      </dsp:txBody>
      <dsp:txXfrm>
        <a:off x="1648486" y="1531988"/>
        <a:ext cx="1275028" cy="892562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E3E2B7-458D-4FD0-B43F-73478D36C330}">
      <dsp:nvSpPr>
        <dsp:cNvPr id="0" name=""/>
        <dsp:cNvSpPr/>
      </dsp:nvSpPr>
      <dsp:spPr>
        <a:xfrm rot="16200000">
          <a:off x="124303" y="-124303"/>
          <a:ext cx="2110154" cy="2358761"/>
        </a:xfrm>
        <a:prstGeom prst="round1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>
              <a:solidFill>
                <a:schemeClr val="tx1">
                  <a:lumMod val="95000"/>
                  <a:lumOff val="5000"/>
                </a:schemeClr>
              </a:solidFill>
            </a:rPr>
            <a:t>Deposit your gold / jewelry in “Account”</a:t>
          </a:r>
          <a:endParaRPr lang="en-US" sz="2400" kern="1200" dirty="0">
            <a:solidFill>
              <a:schemeClr val="tx1">
                <a:lumMod val="95000"/>
                <a:lumOff val="5000"/>
              </a:schemeClr>
            </a:solidFill>
          </a:endParaRPr>
        </a:p>
      </dsp:txBody>
      <dsp:txXfrm rot="5400000">
        <a:off x="-1" y="1"/>
        <a:ext cx="2358761" cy="1582615"/>
      </dsp:txXfrm>
    </dsp:sp>
    <dsp:sp modelId="{50DB92B7-3D32-4E16-942B-7BC88D31CA97}">
      <dsp:nvSpPr>
        <dsp:cNvPr id="0" name=""/>
        <dsp:cNvSpPr/>
      </dsp:nvSpPr>
      <dsp:spPr>
        <a:xfrm>
          <a:off x="2358761" y="0"/>
          <a:ext cx="2358761" cy="2110154"/>
        </a:xfrm>
        <a:prstGeom prst="round1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>
              <a:solidFill>
                <a:schemeClr val="tx1">
                  <a:lumMod val="95000"/>
                  <a:lumOff val="5000"/>
                </a:schemeClr>
              </a:solidFill>
            </a:rPr>
            <a:t>Interest</a:t>
          </a:r>
          <a:endParaRPr lang="en-US" sz="2400" kern="1200" dirty="0">
            <a:solidFill>
              <a:schemeClr val="tx1">
                <a:lumMod val="95000"/>
                <a:lumOff val="5000"/>
              </a:schemeClr>
            </a:solidFill>
          </a:endParaRPr>
        </a:p>
      </dsp:txBody>
      <dsp:txXfrm>
        <a:off x="2358761" y="0"/>
        <a:ext cx="2358761" cy="1582615"/>
      </dsp:txXfrm>
    </dsp:sp>
    <dsp:sp modelId="{59640FED-E1C3-41CE-B01C-4340CB9CD359}">
      <dsp:nvSpPr>
        <dsp:cNvPr id="0" name=""/>
        <dsp:cNvSpPr/>
      </dsp:nvSpPr>
      <dsp:spPr>
        <a:xfrm rot="10800000">
          <a:off x="0" y="2110154"/>
          <a:ext cx="2358761" cy="2110154"/>
        </a:xfrm>
        <a:prstGeom prst="round1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>
              <a:solidFill>
                <a:schemeClr val="tx1">
                  <a:lumMod val="95000"/>
                  <a:lumOff val="5000"/>
                </a:schemeClr>
              </a:solidFill>
            </a:rPr>
            <a:t>Maturity: gold / equivalent Rs. (market price)</a:t>
          </a:r>
          <a:endParaRPr lang="en-US" sz="2400" kern="1200" dirty="0">
            <a:solidFill>
              <a:schemeClr val="tx1">
                <a:lumMod val="95000"/>
                <a:lumOff val="5000"/>
              </a:schemeClr>
            </a:solidFill>
          </a:endParaRPr>
        </a:p>
      </dsp:txBody>
      <dsp:txXfrm rot="10800000">
        <a:off x="0" y="2637693"/>
        <a:ext cx="2358761" cy="1582615"/>
      </dsp:txXfrm>
    </dsp:sp>
    <dsp:sp modelId="{7BAC1661-F2B4-4BB6-BFB9-C5D7B9A14331}">
      <dsp:nvSpPr>
        <dsp:cNvPr id="0" name=""/>
        <dsp:cNvSpPr/>
      </dsp:nvSpPr>
      <dsp:spPr>
        <a:xfrm rot="5400000">
          <a:off x="2483064" y="1985851"/>
          <a:ext cx="2110154" cy="2358761"/>
        </a:xfrm>
        <a:prstGeom prst="round1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2DA08D-BFC0-43A6-A5FD-B660B9BA2E11}">
      <dsp:nvSpPr>
        <dsp:cNvPr id="0" name=""/>
        <dsp:cNvSpPr/>
      </dsp:nvSpPr>
      <dsp:spPr>
        <a:xfrm>
          <a:off x="1651133" y="1582615"/>
          <a:ext cx="1415256" cy="1055077"/>
        </a:xfrm>
        <a:prstGeom prst="roundRect">
          <a:avLst/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57150" extrusionH="63500" contourW="12700" prstMaterial="matte">
          <a:contourClr>
            <a:schemeClr val="lt1">
              <a:tint val="5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solidFill>
                <a:schemeClr val="tx1">
                  <a:lumMod val="95000"/>
                  <a:lumOff val="5000"/>
                </a:schemeClr>
              </a:solidFill>
            </a:rPr>
            <a:t>“Monetization”</a:t>
          </a:r>
          <a:endParaRPr lang="en-US" sz="1600" kern="1200" dirty="0">
            <a:solidFill>
              <a:schemeClr val="tx1">
                <a:lumMod val="95000"/>
                <a:lumOff val="5000"/>
              </a:schemeClr>
            </a:solidFill>
          </a:endParaRPr>
        </a:p>
      </dsp:txBody>
      <dsp:txXfrm>
        <a:off x="1702638" y="1634120"/>
        <a:ext cx="1312246" cy="95206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3BBCAB-C642-4FBF-8D95-94671A7EEAEB}">
      <dsp:nvSpPr>
        <dsp:cNvPr id="0" name=""/>
        <dsp:cNvSpPr/>
      </dsp:nvSpPr>
      <dsp:spPr>
        <a:xfrm>
          <a:off x="2029" y="0"/>
          <a:ext cx="2472843" cy="333631"/>
        </a:xfrm>
        <a:prstGeom prst="chevron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MV Boli" panose="02000500030200090000" pitchFamily="2" charset="0"/>
            </a:rPr>
            <a:t>Intro</a:t>
          </a:r>
          <a:endParaRPr lang="en-US" sz="18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+mj-lt"/>
            <a:cs typeface="MV Boli" panose="02000500030200090000" pitchFamily="2" charset="0"/>
          </a:endParaRPr>
        </a:p>
      </dsp:txBody>
      <dsp:txXfrm>
        <a:off x="168845" y="0"/>
        <a:ext cx="2139212" cy="333631"/>
      </dsp:txXfrm>
    </dsp:sp>
    <dsp:sp modelId="{B95A6342-F216-416F-A3DE-7B803A5918D3}">
      <dsp:nvSpPr>
        <dsp:cNvPr id="0" name=""/>
        <dsp:cNvSpPr/>
      </dsp:nvSpPr>
      <dsp:spPr>
        <a:xfrm>
          <a:off x="2227589" y="0"/>
          <a:ext cx="2472843" cy="333631"/>
        </a:xfrm>
        <a:prstGeom prst="chevron">
          <a:avLst/>
        </a:prstGeom>
        <a:solidFill>
          <a:schemeClr val="accent1">
            <a:shade val="80000"/>
            <a:hueOff val="396048"/>
            <a:satOff val="-28108"/>
            <a:lumOff val="1849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MV Boli" panose="02000500030200090000" pitchFamily="2" charset="0"/>
            </a:rPr>
            <a:t>Body</a:t>
          </a:r>
          <a:endParaRPr lang="en-US" sz="18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+mj-lt"/>
            <a:cs typeface="MV Boli" panose="02000500030200090000" pitchFamily="2" charset="0"/>
          </a:endParaRPr>
        </a:p>
      </dsp:txBody>
      <dsp:txXfrm>
        <a:off x="2394405" y="0"/>
        <a:ext cx="2139212" cy="333631"/>
      </dsp:txXfrm>
    </dsp:sp>
    <dsp:sp modelId="{03748F83-3AD6-4D7B-BF89-368985CFB0E7}">
      <dsp:nvSpPr>
        <dsp:cNvPr id="0" name=""/>
        <dsp:cNvSpPr/>
      </dsp:nvSpPr>
      <dsp:spPr>
        <a:xfrm>
          <a:off x="4453148" y="0"/>
          <a:ext cx="2472843" cy="333631"/>
        </a:xfrm>
        <a:prstGeom prst="chevron">
          <a:avLst/>
        </a:prstGeom>
        <a:solidFill>
          <a:schemeClr val="accent1">
            <a:shade val="80000"/>
            <a:hueOff val="792097"/>
            <a:satOff val="-56215"/>
            <a:lumOff val="3699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MV Boli" panose="02000500030200090000" pitchFamily="2" charset="0"/>
            </a:rPr>
            <a:t>Conclusion</a:t>
          </a:r>
          <a:endParaRPr lang="en-US" sz="18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+mj-lt"/>
            <a:cs typeface="MV Boli" panose="02000500030200090000" pitchFamily="2" charset="0"/>
          </a:endParaRPr>
        </a:p>
      </dsp:txBody>
      <dsp:txXfrm>
        <a:off x="4619964" y="0"/>
        <a:ext cx="2139212" cy="333631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3F2C238-9579-4926-ABB2-E3C00D5E4C41}">
      <dsp:nvSpPr>
        <dsp:cNvPr id="0" name=""/>
        <dsp:cNvSpPr/>
      </dsp:nvSpPr>
      <dsp:spPr>
        <a:xfrm>
          <a:off x="4775981" y="2674619"/>
          <a:ext cx="3268979" cy="3268979"/>
        </a:xfrm>
        <a:prstGeom prst="gear9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0" tIns="44450" rIns="44450" bIns="44450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500" kern="1200" dirty="0" smtClean="0">
              <a:solidFill>
                <a:schemeClr val="bg1"/>
              </a:solidFill>
            </a:rPr>
            <a:t>Oil</a:t>
          </a:r>
          <a:endParaRPr lang="en-US" sz="3500" kern="1200" dirty="0">
            <a:solidFill>
              <a:schemeClr val="bg1"/>
            </a:solidFill>
          </a:endParaRPr>
        </a:p>
      </dsp:txBody>
      <dsp:txXfrm>
        <a:off x="5433191" y="3440362"/>
        <a:ext cx="1954559" cy="1680322"/>
      </dsp:txXfrm>
    </dsp:sp>
    <dsp:sp modelId="{D1616C13-F764-46A0-8D7A-7543427E2D8F}">
      <dsp:nvSpPr>
        <dsp:cNvPr id="0" name=""/>
        <dsp:cNvSpPr/>
      </dsp:nvSpPr>
      <dsp:spPr>
        <a:xfrm>
          <a:off x="4359929" y="4695443"/>
          <a:ext cx="2080259" cy="124815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57150" extrusionH="63500" prstMaterial="matte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700" kern="1200" dirty="0" smtClean="0">
              <a:solidFill>
                <a:schemeClr val="bg1"/>
              </a:solidFill>
            </a:rPr>
            <a:t>“Strategic Reserves”</a:t>
          </a:r>
          <a:endParaRPr lang="en-US" sz="2700" kern="1200" dirty="0">
            <a:solidFill>
              <a:schemeClr val="bg1"/>
            </a:solidFill>
          </a:endParaRPr>
        </a:p>
      </dsp:txBody>
      <dsp:txXfrm>
        <a:off x="4396486" y="4732000"/>
        <a:ext cx="2007145" cy="1175041"/>
      </dsp:txXfrm>
    </dsp:sp>
    <dsp:sp modelId="{35349514-6B2F-4175-AA41-494FBA17F010}">
      <dsp:nvSpPr>
        <dsp:cNvPr id="0" name=""/>
        <dsp:cNvSpPr/>
      </dsp:nvSpPr>
      <dsp:spPr>
        <a:xfrm>
          <a:off x="2874029" y="1901951"/>
          <a:ext cx="2377439" cy="2377439"/>
        </a:xfrm>
        <a:prstGeom prst="gear6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0" tIns="44450" rIns="44450" bIns="44450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500" kern="1200" dirty="0" smtClean="0">
              <a:solidFill>
                <a:schemeClr val="bg1"/>
              </a:solidFill>
            </a:rPr>
            <a:t>Gold</a:t>
          </a:r>
          <a:endParaRPr lang="en-US" sz="3500" kern="1200" dirty="0">
            <a:solidFill>
              <a:schemeClr val="bg1"/>
            </a:solidFill>
          </a:endParaRPr>
        </a:p>
      </dsp:txBody>
      <dsp:txXfrm>
        <a:off x="3472556" y="2504096"/>
        <a:ext cx="1180385" cy="1173149"/>
      </dsp:txXfrm>
    </dsp:sp>
    <dsp:sp modelId="{4D594480-2A12-41BD-AC34-7BC888519DEB}">
      <dsp:nvSpPr>
        <dsp:cNvPr id="0" name=""/>
        <dsp:cNvSpPr/>
      </dsp:nvSpPr>
      <dsp:spPr>
        <a:xfrm>
          <a:off x="2101362" y="3447287"/>
          <a:ext cx="2080259" cy="124815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57150" extrusionH="63500" prstMaterial="matte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700" kern="1200" dirty="0" smtClean="0">
              <a:solidFill>
                <a:schemeClr val="bg1"/>
              </a:solidFill>
            </a:rPr>
            <a:t>“Schemes”</a:t>
          </a:r>
          <a:endParaRPr lang="en-US" sz="2700" kern="1200" dirty="0">
            <a:solidFill>
              <a:schemeClr val="bg1"/>
            </a:solidFill>
          </a:endParaRPr>
        </a:p>
      </dsp:txBody>
      <dsp:txXfrm>
        <a:off x="2137919" y="3483844"/>
        <a:ext cx="2007145" cy="1175041"/>
      </dsp:txXfrm>
    </dsp:sp>
    <dsp:sp modelId="{2CDB90BD-C1B1-43D1-B525-768254380FAD}">
      <dsp:nvSpPr>
        <dsp:cNvPr id="0" name=""/>
        <dsp:cNvSpPr/>
      </dsp:nvSpPr>
      <dsp:spPr>
        <a:xfrm rot="20700000">
          <a:off x="4205638" y="261760"/>
          <a:ext cx="2329405" cy="2329405"/>
        </a:xfrm>
        <a:prstGeom prst="gear6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0" tIns="44450" rIns="44450" bIns="44450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500" kern="1200" dirty="0" smtClean="0">
              <a:solidFill>
                <a:schemeClr val="bg1"/>
              </a:solidFill>
            </a:rPr>
            <a:t>Export</a:t>
          </a:r>
          <a:endParaRPr lang="en-US" sz="3500" kern="1200" dirty="0">
            <a:solidFill>
              <a:schemeClr val="bg1"/>
            </a:solidFill>
          </a:endParaRPr>
        </a:p>
      </dsp:txBody>
      <dsp:txXfrm rot="-20700000">
        <a:off x="4716545" y="772667"/>
        <a:ext cx="1307591" cy="1307591"/>
      </dsp:txXfrm>
    </dsp:sp>
    <dsp:sp modelId="{C25AA34C-79A8-4ABD-A90C-AE3A0DAE8808}">
      <dsp:nvSpPr>
        <dsp:cNvPr id="0" name=""/>
        <dsp:cNvSpPr/>
      </dsp:nvSpPr>
      <dsp:spPr>
        <a:xfrm>
          <a:off x="5964701" y="772667"/>
          <a:ext cx="2080259" cy="124815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57150" extrusionH="63500" prstMaterial="matte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700" kern="1200" dirty="0" smtClean="0">
              <a:solidFill>
                <a:schemeClr val="bg1"/>
              </a:solidFill>
            </a:rPr>
            <a:t>Policy &amp; Schemes</a:t>
          </a:r>
          <a:endParaRPr lang="en-US" sz="2700" kern="1200" dirty="0">
            <a:solidFill>
              <a:schemeClr val="bg1"/>
            </a:solidFill>
          </a:endParaRPr>
        </a:p>
      </dsp:txBody>
      <dsp:txXfrm>
        <a:off x="6001258" y="809224"/>
        <a:ext cx="2007145" cy="1175041"/>
      </dsp:txXfrm>
    </dsp:sp>
    <dsp:sp modelId="{74BC8CEE-FBFD-4228-93A9-09F74A3B2816}">
      <dsp:nvSpPr>
        <dsp:cNvPr id="0" name=""/>
        <dsp:cNvSpPr/>
      </dsp:nvSpPr>
      <dsp:spPr>
        <a:xfrm>
          <a:off x="4544276" y="2170075"/>
          <a:ext cx="4184293" cy="4184293"/>
        </a:xfrm>
        <a:prstGeom prst="circularArrow">
          <a:avLst>
            <a:gd name="adj1" fmla="val 4688"/>
            <a:gd name="adj2" fmla="val 299029"/>
            <a:gd name="adj3" fmla="val 2546544"/>
            <a:gd name="adj4" fmla="val 15797322"/>
            <a:gd name="adj5" fmla="val 5469"/>
          </a:avLst>
        </a:prstGeom>
        <a:solidFill>
          <a:srgbClr val="00B050"/>
        </a:solidFill>
        <a:ln>
          <a:noFill/>
        </a:ln>
        <a:effectLst/>
        <a:sp3d z="-52400" extrusionH="1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D329C71-D1DB-4F95-8629-E67CB07F0F6A}">
      <dsp:nvSpPr>
        <dsp:cNvPr id="0" name=""/>
        <dsp:cNvSpPr/>
      </dsp:nvSpPr>
      <dsp:spPr>
        <a:xfrm>
          <a:off x="2452989" y="1368407"/>
          <a:ext cx="3040150" cy="3040150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rgbClr val="00B050"/>
        </a:solidFill>
        <a:ln>
          <a:noFill/>
        </a:ln>
        <a:effectLst/>
        <a:sp3d z="-52400" extrusionH="1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55777D-B26C-4DCF-95AD-7AEF2AEF1690}">
      <dsp:nvSpPr>
        <dsp:cNvPr id="0" name=""/>
        <dsp:cNvSpPr/>
      </dsp:nvSpPr>
      <dsp:spPr>
        <a:xfrm>
          <a:off x="3666823" y="-255973"/>
          <a:ext cx="3277894" cy="3277894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chemeClr val="bg1">
            <a:lumMod val="85000"/>
            <a:lumOff val="15000"/>
          </a:schemeClr>
        </a:solidFill>
        <a:ln>
          <a:noFill/>
        </a:ln>
        <a:effectLst/>
        <a:sp3d z="-52400" extrusionH="1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FF1969-8B6D-4FBF-BE7B-06F9FE8F8120}">
      <dsp:nvSpPr>
        <dsp:cNvPr id="0" name=""/>
        <dsp:cNvSpPr/>
      </dsp:nvSpPr>
      <dsp:spPr>
        <a:xfrm>
          <a:off x="4503" y="536052"/>
          <a:ext cx="1661214" cy="1227631"/>
        </a:xfrm>
        <a:prstGeom prst="rect">
          <a:avLst/>
        </a:prstGeom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D4FFF34-2D75-4377-A792-65569EEA51AB}">
      <dsp:nvSpPr>
        <dsp:cNvPr id="0" name=""/>
        <dsp:cNvSpPr/>
      </dsp:nvSpPr>
      <dsp:spPr>
        <a:xfrm>
          <a:off x="340280" y="1541091"/>
          <a:ext cx="1431472" cy="344006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5000"/>
            </a:spcAft>
          </a:pPr>
          <a:r>
            <a:rPr lang="en-US" sz="2000" kern="1200" dirty="0" smtClean="0">
              <a:latin typeface="Franklin Gothic Medium Cond" panose="020B0606030402020204" pitchFamily="34" charset="0"/>
            </a:rPr>
            <a:t>US,EU</a:t>
          </a:r>
          <a:endParaRPr lang="en-US" sz="2000" kern="1200" dirty="0">
            <a:latin typeface="Franklin Gothic Medium Cond" panose="020B0606030402020204" pitchFamily="34" charset="0"/>
          </a:endParaRPr>
        </a:p>
      </dsp:txBody>
      <dsp:txXfrm>
        <a:off x="340280" y="1541091"/>
        <a:ext cx="1431472" cy="344006"/>
      </dsp:txXfrm>
    </dsp:sp>
    <dsp:sp modelId="{2D194E85-5E24-44FE-9077-56051D8D316B}">
      <dsp:nvSpPr>
        <dsp:cNvPr id="0" name=""/>
        <dsp:cNvSpPr/>
      </dsp:nvSpPr>
      <dsp:spPr>
        <a:xfrm>
          <a:off x="2041317" y="536052"/>
          <a:ext cx="1661214" cy="1227631"/>
        </a:xfrm>
        <a:prstGeom prst="rect">
          <a:avLst/>
        </a:prstGeom>
        <a:blipFill rotWithShape="1"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4D40691-F3DD-48E6-91A0-B4CE2ACA84A7}">
      <dsp:nvSpPr>
        <dsp:cNvPr id="0" name=""/>
        <dsp:cNvSpPr/>
      </dsp:nvSpPr>
      <dsp:spPr>
        <a:xfrm>
          <a:off x="2377095" y="1541091"/>
          <a:ext cx="1431472" cy="344006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5000"/>
            </a:spcAft>
          </a:pPr>
          <a:r>
            <a:rPr lang="en-US" sz="2000" kern="1200" dirty="0" smtClean="0">
              <a:latin typeface="Franklin Gothic Medium Cond" panose="020B0606030402020204" pitchFamily="34" charset="0"/>
            </a:rPr>
            <a:t>SAARC</a:t>
          </a:r>
          <a:endParaRPr lang="en-US" sz="2000" kern="1200" dirty="0">
            <a:latin typeface="Franklin Gothic Medium Cond" panose="020B0606030402020204" pitchFamily="34" charset="0"/>
          </a:endParaRPr>
        </a:p>
      </dsp:txBody>
      <dsp:txXfrm>
        <a:off x="2377095" y="1541091"/>
        <a:ext cx="1431472" cy="344006"/>
      </dsp:txXfrm>
    </dsp:sp>
    <dsp:sp modelId="{724F078D-0DB9-47AA-8B95-7A5FB945B92D}">
      <dsp:nvSpPr>
        <dsp:cNvPr id="0" name=""/>
        <dsp:cNvSpPr/>
      </dsp:nvSpPr>
      <dsp:spPr>
        <a:xfrm>
          <a:off x="4078132" y="536052"/>
          <a:ext cx="1661214" cy="1227631"/>
        </a:xfrm>
        <a:prstGeom prst="rect">
          <a:avLst/>
        </a:prstGeom>
        <a:blipFill rotWithShape="1"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5844B29-3120-439E-A352-FBFD281D4B33}">
      <dsp:nvSpPr>
        <dsp:cNvPr id="0" name=""/>
        <dsp:cNvSpPr/>
      </dsp:nvSpPr>
      <dsp:spPr>
        <a:xfrm>
          <a:off x="4413909" y="1541091"/>
          <a:ext cx="1431472" cy="344006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5000"/>
            </a:spcAft>
          </a:pPr>
          <a:r>
            <a:rPr lang="en-US" sz="2000" kern="1200" dirty="0" smtClean="0">
              <a:latin typeface="Franklin Gothic Medium Cond" panose="020B0606030402020204" pitchFamily="34" charset="0"/>
            </a:rPr>
            <a:t>ASEAN</a:t>
          </a:r>
          <a:endParaRPr lang="en-US" sz="2000" kern="1200" dirty="0">
            <a:latin typeface="Franklin Gothic Medium Cond" panose="020B0606030402020204" pitchFamily="34" charset="0"/>
          </a:endParaRPr>
        </a:p>
      </dsp:txBody>
      <dsp:txXfrm>
        <a:off x="4413909" y="1541091"/>
        <a:ext cx="1431472" cy="344006"/>
      </dsp:txXfrm>
    </dsp:sp>
    <dsp:sp modelId="{D2F44280-A7F0-4AD9-AD5D-D096A6760FD5}">
      <dsp:nvSpPr>
        <dsp:cNvPr id="0" name=""/>
        <dsp:cNvSpPr/>
      </dsp:nvSpPr>
      <dsp:spPr>
        <a:xfrm>
          <a:off x="6114947" y="536052"/>
          <a:ext cx="1661214" cy="1227631"/>
        </a:xfrm>
        <a:prstGeom prst="rect">
          <a:avLst/>
        </a:prstGeom>
        <a:blipFill rotWithShape="1">
          <a:blip xmlns:r="http://schemas.openxmlformats.org/officeDocument/2006/relationships"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BC80421-8623-4D0E-A177-336648430EDE}">
      <dsp:nvSpPr>
        <dsp:cNvPr id="0" name=""/>
        <dsp:cNvSpPr/>
      </dsp:nvSpPr>
      <dsp:spPr>
        <a:xfrm>
          <a:off x="6450724" y="1541091"/>
          <a:ext cx="1431472" cy="344006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5000"/>
            </a:spcAft>
          </a:pPr>
          <a:r>
            <a:rPr lang="en-US" sz="2000" kern="1200" dirty="0" smtClean="0">
              <a:latin typeface="Franklin Gothic Medium Cond" panose="020B0606030402020204" pitchFamily="34" charset="0"/>
            </a:rPr>
            <a:t>China, Japan</a:t>
          </a:r>
          <a:endParaRPr lang="en-US" sz="2000" kern="1200" dirty="0">
            <a:latin typeface="Franklin Gothic Medium Cond" panose="020B0606030402020204" pitchFamily="34" charset="0"/>
          </a:endParaRPr>
        </a:p>
      </dsp:txBody>
      <dsp:txXfrm>
        <a:off x="6450724" y="1541091"/>
        <a:ext cx="1431472" cy="344006"/>
      </dsp:txXfrm>
    </dsp:sp>
    <dsp:sp modelId="{EE0E96EB-ADEB-4290-9DA6-66033D3C480C}">
      <dsp:nvSpPr>
        <dsp:cNvPr id="0" name=""/>
        <dsp:cNvSpPr/>
      </dsp:nvSpPr>
      <dsp:spPr>
        <a:xfrm>
          <a:off x="4503" y="2061823"/>
          <a:ext cx="1661214" cy="1227631"/>
        </a:xfrm>
        <a:prstGeom prst="rect">
          <a:avLst/>
        </a:prstGeom>
        <a:blipFill rotWithShape="1">
          <a:blip xmlns:r="http://schemas.openxmlformats.org/officeDocument/2006/relationships"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2C62E17-5516-455F-9B56-E901C6E32E7E}">
      <dsp:nvSpPr>
        <dsp:cNvPr id="0" name=""/>
        <dsp:cNvSpPr/>
      </dsp:nvSpPr>
      <dsp:spPr>
        <a:xfrm>
          <a:off x="340280" y="3066862"/>
          <a:ext cx="1431472" cy="344006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5000"/>
            </a:spcAft>
          </a:pPr>
          <a:r>
            <a:rPr lang="en-US" sz="2000" kern="1200" dirty="0" smtClean="0">
              <a:latin typeface="Franklin Gothic Medium Cond" panose="020B0606030402020204" pitchFamily="34" charset="0"/>
            </a:rPr>
            <a:t>Russia, CIS</a:t>
          </a:r>
          <a:endParaRPr lang="en-US" sz="2000" kern="1200" dirty="0">
            <a:latin typeface="Franklin Gothic Medium Cond" panose="020B0606030402020204" pitchFamily="34" charset="0"/>
          </a:endParaRPr>
        </a:p>
      </dsp:txBody>
      <dsp:txXfrm>
        <a:off x="340280" y="3066862"/>
        <a:ext cx="1431472" cy="344006"/>
      </dsp:txXfrm>
    </dsp:sp>
    <dsp:sp modelId="{582DDB7F-B05F-4C23-807F-7F2F2A06D706}">
      <dsp:nvSpPr>
        <dsp:cNvPr id="0" name=""/>
        <dsp:cNvSpPr/>
      </dsp:nvSpPr>
      <dsp:spPr>
        <a:xfrm>
          <a:off x="2041317" y="2061823"/>
          <a:ext cx="1661214" cy="1227631"/>
        </a:xfrm>
        <a:prstGeom prst="rect">
          <a:avLst/>
        </a:prstGeom>
        <a:blipFill rotWithShape="1">
          <a:blip xmlns:r="http://schemas.openxmlformats.org/officeDocument/2006/relationships"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B1675EE-BED2-4EF3-9568-5B0853C51342}">
      <dsp:nvSpPr>
        <dsp:cNvPr id="0" name=""/>
        <dsp:cNvSpPr/>
      </dsp:nvSpPr>
      <dsp:spPr>
        <a:xfrm>
          <a:off x="2377095" y="3066862"/>
          <a:ext cx="1431472" cy="344006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5000"/>
            </a:spcAft>
          </a:pPr>
          <a:r>
            <a:rPr lang="en-US" sz="2000" kern="1200" dirty="0" smtClean="0">
              <a:latin typeface="Franklin Gothic Medium Cond" panose="020B0606030402020204" pitchFamily="34" charset="0"/>
            </a:rPr>
            <a:t>WANA</a:t>
          </a:r>
          <a:endParaRPr lang="en-US" sz="2000" kern="1200" dirty="0">
            <a:latin typeface="Franklin Gothic Medium Cond" panose="020B0606030402020204" pitchFamily="34" charset="0"/>
          </a:endParaRPr>
        </a:p>
      </dsp:txBody>
      <dsp:txXfrm>
        <a:off x="2377095" y="3066862"/>
        <a:ext cx="1431472" cy="344006"/>
      </dsp:txXfrm>
    </dsp:sp>
    <dsp:sp modelId="{094B13C2-7413-4FA8-9B85-9F5467AC3992}">
      <dsp:nvSpPr>
        <dsp:cNvPr id="0" name=""/>
        <dsp:cNvSpPr/>
      </dsp:nvSpPr>
      <dsp:spPr>
        <a:xfrm>
          <a:off x="4078132" y="2061823"/>
          <a:ext cx="1661214" cy="1227631"/>
        </a:xfrm>
        <a:prstGeom prst="rect">
          <a:avLst/>
        </a:prstGeom>
        <a:blipFill rotWithShape="1">
          <a:blip xmlns:r="http://schemas.openxmlformats.org/officeDocument/2006/relationships"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2476A07-DBB3-4123-836F-FD94842550FA}">
      <dsp:nvSpPr>
        <dsp:cNvPr id="0" name=""/>
        <dsp:cNvSpPr/>
      </dsp:nvSpPr>
      <dsp:spPr>
        <a:xfrm>
          <a:off x="4413909" y="3066862"/>
          <a:ext cx="1431472" cy="344006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5000"/>
            </a:spcAft>
          </a:pPr>
          <a:r>
            <a:rPr lang="en-US" sz="2000" kern="1200" smtClean="0">
              <a:latin typeface="Franklin Gothic Medium Cond" panose="020B0606030402020204" pitchFamily="34" charset="0"/>
            </a:rPr>
            <a:t>Africa</a:t>
          </a:r>
          <a:endParaRPr lang="en-US" sz="2000" kern="1200" dirty="0">
            <a:latin typeface="Franklin Gothic Medium Cond" panose="020B0606030402020204" pitchFamily="34" charset="0"/>
          </a:endParaRPr>
        </a:p>
      </dsp:txBody>
      <dsp:txXfrm>
        <a:off x="4413909" y="3066862"/>
        <a:ext cx="1431472" cy="344006"/>
      </dsp:txXfrm>
    </dsp:sp>
    <dsp:sp modelId="{119F6272-C406-4015-8B33-22801C564687}">
      <dsp:nvSpPr>
        <dsp:cNvPr id="0" name=""/>
        <dsp:cNvSpPr/>
      </dsp:nvSpPr>
      <dsp:spPr>
        <a:xfrm>
          <a:off x="6114947" y="2061823"/>
          <a:ext cx="1661214" cy="1227631"/>
        </a:xfrm>
        <a:prstGeom prst="rect">
          <a:avLst/>
        </a:prstGeom>
        <a:blipFill rotWithShape="1">
          <a:blip xmlns:r="http://schemas.openxmlformats.org/officeDocument/2006/relationships"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B19C8F6-DD52-4307-A8CE-4F173E2DE0AD}">
      <dsp:nvSpPr>
        <dsp:cNvPr id="0" name=""/>
        <dsp:cNvSpPr/>
      </dsp:nvSpPr>
      <dsp:spPr>
        <a:xfrm>
          <a:off x="6450724" y="3066862"/>
          <a:ext cx="1431472" cy="344006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5000"/>
            </a:spcAft>
          </a:pPr>
          <a:r>
            <a:rPr lang="en-US" sz="2000" kern="1200" dirty="0" smtClean="0">
              <a:latin typeface="Franklin Gothic Medium Cond" panose="020B0606030402020204" pitchFamily="34" charset="0"/>
            </a:rPr>
            <a:t>LAC</a:t>
          </a:r>
          <a:endParaRPr lang="en-US" sz="2000" kern="1200" dirty="0">
            <a:latin typeface="Franklin Gothic Medium Cond" panose="020B0606030402020204" pitchFamily="34" charset="0"/>
          </a:endParaRPr>
        </a:p>
      </dsp:txBody>
      <dsp:txXfrm>
        <a:off x="6450724" y="3066862"/>
        <a:ext cx="1431472" cy="344006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3F2C238-9579-4926-ABB2-E3C00D5E4C41}">
      <dsp:nvSpPr>
        <dsp:cNvPr id="0" name=""/>
        <dsp:cNvSpPr/>
      </dsp:nvSpPr>
      <dsp:spPr>
        <a:xfrm>
          <a:off x="4775981" y="2674619"/>
          <a:ext cx="3268979" cy="3268979"/>
        </a:xfrm>
        <a:prstGeom prst="gear9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0" tIns="44450" rIns="44450" bIns="44450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500" kern="1200" dirty="0" smtClean="0">
              <a:solidFill>
                <a:schemeClr val="bg1"/>
              </a:solidFill>
            </a:rPr>
            <a:t>Oil</a:t>
          </a:r>
          <a:endParaRPr lang="en-US" sz="3500" kern="1200" dirty="0">
            <a:solidFill>
              <a:schemeClr val="bg1"/>
            </a:solidFill>
          </a:endParaRPr>
        </a:p>
      </dsp:txBody>
      <dsp:txXfrm>
        <a:off x="5433191" y="3440362"/>
        <a:ext cx="1954559" cy="1680322"/>
      </dsp:txXfrm>
    </dsp:sp>
    <dsp:sp modelId="{D1616C13-F764-46A0-8D7A-7543427E2D8F}">
      <dsp:nvSpPr>
        <dsp:cNvPr id="0" name=""/>
        <dsp:cNvSpPr/>
      </dsp:nvSpPr>
      <dsp:spPr>
        <a:xfrm>
          <a:off x="4359929" y="4695443"/>
          <a:ext cx="2080259" cy="124815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57150" extrusionH="63500" prstMaterial="matte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700" kern="1200" dirty="0" smtClean="0">
              <a:solidFill>
                <a:schemeClr val="bg1"/>
              </a:solidFill>
            </a:rPr>
            <a:t>“Strategic Reserves”</a:t>
          </a:r>
          <a:endParaRPr lang="en-US" sz="2700" kern="1200" dirty="0">
            <a:solidFill>
              <a:schemeClr val="bg1"/>
            </a:solidFill>
          </a:endParaRPr>
        </a:p>
      </dsp:txBody>
      <dsp:txXfrm>
        <a:off x="4396486" y="4732000"/>
        <a:ext cx="2007145" cy="1175041"/>
      </dsp:txXfrm>
    </dsp:sp>
    <dsp:sp modelId="{35349514-6B2F-4175-AA41-494FBA17F010}">
      <dsp:nvSpPr>
        <dsp:cNvPr id="0" name=""/>
        <dsp:cNvSpPr/>
      </dsp:nvSpPr>
      <dsp:spPr>
        <a:xfrm>
          <a:off x="2874029" y="1901951"/>
          <a:ext cx="2377439" cy="2377439"/>
        </a:xfrm>
        <a:prstGeom prst="gear6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0" tIns="44450" rIns="44450" bIns="44450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500" kern="1200" dirty="0" smtClean="0">
              <a:solidFill>
                <a:schemeClr val="bg1"/>
              </a:solidFill>
            </a:rPr>
            <a:t>Gold</a:t>
          </a:r>
          <a:endParaRPr lang="en-US" sz="3500" kern="1200" dirty="0">
            <a:solidFill>
              <a:schemeClr val="bg1"/>
            </a:solidFill>
          </a:endParaRPr>
        </a:p>
      </dsp:txBody>
      <dsp:txXfrm>
        <a:off x="3472556" y="2504096"/>
        <a:ext cx="1180385" cy="1173149"/>
      </dsp:txXfrm>
    </dsp:sp>
    <dsp:sp modelId="{4D594480-2A12-41BD-AC34-7BC888519DEB}">
      <dsp:nvSpPr>
        <dsp:cNvPr id="0" name=""/>
        <dsp:cNvSpPr/>
      </dsp:nvSpPr>
      <dsp:spPr>
        <a:xfrm>
          <a:off x="2101362" y="3447287"/>
          <a:ext cx="2080259" cy="124815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57150" extrusionH="63500" prstMaterial="matte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700" kern="1200" dirty="0" smtClean="0">
              <a:solidFill>
                <a:schemeClr val="bg1"/>
              </a:solidFill>
            </a:rPr>
            <a:t>“Schemes”</a:t>
          </a:r>
          <a:endParaRPr lang="en-US" sz="2700" kern="1200" dirty="0">
            <a:solidFill>
              <a:schemeClr val="bg1"/>
            </a:solidFill>
          </a:endParaRPr>
        </a:p>
      </dsp:txBody>
      <dsp:txXfrm>
        <a:off x="2137919" y="3483844"/>
        <a:ext cx="2007145" cy="1175041"/>
      </dsp:txXfrm>
    </dsp:sp>
    <dsp:sp modelId="{2CDB90BD-C1B1-43D1-B525-768254380FAD}">
      <dsp:nvSpPr>
        <dsp:cNvPr id="0" name=""/>
        <dsp:cNvSpPr/>
      </dsp:nvSpPr>
      <dsp:spPr>
        <a:xfrm rot="20700000">
          <a:off x="4205638" y="261760"/>
          <a:ext cx="2329405" cy="2329405"/>
        </a:xfrm>
        <a:prstGeom prst="gear6">
          <a:avLst/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  <a:sp3d extrusionH="381000"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4450" tIns="44450" rIns="44450" bIns="44450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500" kern="1200" dirty="0" smtClean="0">
              <a:solidFill>
                <a:schemeClr val="bg1"/>
              </a:solidFill>
            </a:rPr>
            <a:t>Export</a:t>
          </a:r>
          <a:endParaRPr lang="en-US" sz="3500" kern="1200" dirty="0">
            <a:solidFill>
              <a:schemeClr val="bg1"/>
            </a:solidFill>
          </a:endParaRPr>
        </a:p>
      </dsp:txBody>
      <dsp:txXfrm rot="-20700000">
        <a:off x="4716545" y="772667"/>
        <a:ext cx="1307591" cy="1307591"/>
      </dsp:txXfrm>
    </dsp:sp>
    <dsp:sp modelId="{C25AA34C-79A8-4ABD-A90C-AE3A0DAE8808}">
      <dsp:nvSpPr>
        <dsp:cNvPr id="0" name=""/>
        <dsp:cNvSpPr/>
      </dsp:nvSpPr>
      <dsp:spPr>
        <a:xfrm>
          <a:off x="5964701" y="772667"/>
          <a:ext cx="2080259" cy="124815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57150" extrusionH="63500" prstMaterial="matte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700" kern="1200" dirty="0" smtClean="0">
              <a:solidFill>
                <a:schemeClr val="bg1"/>
              </a:solidFill>
            </a:rPr>
            <a:t>Foreign Trade Policy</a:t>
          </a:r>
          <a:endParaRPr lang="en-US" sz="2700" kern="1200" dirty="0">
            <a:solidFill>
              <a:schemeClr val="bg1"/>
            </a:solidFill>
          </a:endParaRPr>
        </a:p>
      </dsp:txBody>
      <dsp:txXfrm>
        <a:off x="6001258" y="809224"/>
        <a:ext cx="2007145" cy="1175041"/>
      </dsp:txXfrm>
    </dsp:sp>
    <dsp:sp modelId="{74BC8CEE-FBFD-4228-93A9-09F74A3B2816}">
      <dsp:nvSpPr>
        <dsp:cNvPr id="0" name=""/>
        <dsp:cNvSpPr/>
      </dsp:nvSpPr>
      <dsp:spPr>
        <a:xfrm>
          <a:off x="4544276" y="2170075"/>
          <a:ext cx="4184293" cy="4184293"/>
        </a:xfrm>
        <a:prstGeom prst="circularArrow">
          <a:avLst>
            <a:gd name="adj1" fmla="val 4688"/>
            <a:gd name="adj2" fmla="val 299029"/>
            <a:gd name="adj3" fmla="val 2546544"/>
            <a:gd name="adj4" fmla="val 15797322"/>
            <a:gd name="adj5" fmla="val 5469"/>
          </a:avLst>
        </a:prstGeom>
        <a:solidFill>
          <a:srgbClr val="00B050"/>
        </a:solidFill>
        <a:ln>
          <a:noFill/>
        </a:ln>
        <a:effectLst/>
        <a:sp3d z="-52400" extrusionH="1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D329C71-D1DB-4F95-8629-E67CB07F0F6A}">
      <dsp:nvSpPr>
        <dsp:cNvPr id="0" name=""/>
        <dsp:cNvSpPr/>
      </dsp:nvSpPr>
      <dsp:spPr>
        <a:xfrm>
          <a:off x="2452989" y="1368407"/>
          <a:ext cx="3040150" cy="3040150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rgbClr val="00B050"/>
        </a:solidFill>
        <a:ln>
          <a:noFill/>
        </a:ln>
        <a:effectLst/>
        <a:sp3d z="-52400" extrusionH="1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55777D-B26C-4DCF-95AD-7AEF2AEF1690}">
      <dsp:nvSpPr>
        <dsp:cNvPr id="0" name=""/>
        <dsp:cNvSpPr/>
      </dsp:nvSpPr>
      <dsp:spPr>
        <a:xfrm>
          <a:off x="3666823" y="-255973"/>
          <a:ext cx="3277894" cy="3277894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-52400" extrusionH="1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5ED718-D3E3-4388-A819-B6778324E41A}">
      <dsp:nvSpPr>
        <dsp:cNvPr id="0" name=""/>
        <dsp:cNvSpPr/>
      </dsp:nvSpPr>
      <dsp:spPr>
        <a:xfrm>
          <a:off x="3034" y="2738"/>
          <a:ext cx="3420000" cy="1197462"/>
        </a:xfrm>
        <a:prstGeom prst="rect">
          <a:avLst/>
        </a:prstGeom>
        <a:solidFill>
          <a:schemeClr val="accent3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740" tIns="78740" rIns="78740" bIns="78740" numCol="1" spcCol="1270" anchor="t" anchorCtr="0">
          <a:noAutofit/>
        </a:bodyPr>
        <a:lstStyle/>
        <a:p>
          <a:pPr lvl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 smtClean="0"/>
            <a:t>Agri, Handicraft, Misc.</a:t>
          </a:r>
          <a:endParaRPr lang="en-US" sz="3100" kern="120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smtClean="0"/>
            <a:t>TEE</a:t>
          </a:r>
          <a:endParaRPr lang="en-US" sz="2400" kern="1200"/>
        </a:p>
      </dsp:txBody>
      <dsp:txXfrm>
        <a:off x="3034" y="2738"/>
        <a:ext cx="3420000" cy="1197462"/>
      </dsp:txXfrm>
    </dsp:sp>
    <dsp:sp modelId="{9FA93DBF-2519-43DE-8FE3-2A50C2F4159A}">
      <dsp:nvSpPr>
        <dsp:cNvPr id="0" name=""/>
        <dsp:cNvSpPr/>
      </dsp:nvSpPr>
      <dsp:spPr>
        <a:xfrm>
          <a:off x="745534" y="1260074"/>
          <a:ext cx="1935000" cy="1197462"/>
        </a:xfrm>
        <a:prstGeom prst="rect">
          <a:avLst/>
        </a:prstGeom>
        <a:solidFill>
          <a:schemeClr val="accent3">
            <a:alpha val="90000"/>
            <a:hueOff val="0"/>
            <a:satOff val="0"/>
            <a:lumOff val="0"/>
            <a:alphaOff val="-1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740" tIns="78740" rIns="78740" bIns="78740" numCol="1" spcCol="1270" anchor="t" anchorCtr="0">
          <a:noAutofit/>
        </a:bodyPr>
        <a:lstStyle/>
        <a:p>
          <a:pPr lvl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 smtClean="0"/>
            <a:t>Pharma</a:t>
          </a:r>
          <a:endParaRPr lang="en-US" sz="3100" kern="120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smtClean="0"/>
            <a:t>Biotech Parks</a:t>
          </a:r>
          <a:endParaRPr lang="en-US" sz="2400" kern="1200"/>
        </a:p>
      </dsp:txBody>
      <dsp:txXfrm>
        <a:off x="745534" y="1260074"/>
        <a:ext cx="1935000" cy="1197462"/>
      </dsp:txXfrm>
    </dsp:sp>
    <dsp:sp modelId="{FFA52409-669E-4A9A-905D-ACEE1CF497E0}">
      <dsp:nvSpPr>
        <dsp:cNvPr id="0" name=""/>
        <dsp:cNvSpPr/>
      </dsp:nvSpPr>
      <dsp:spPr>
        <a:xfrm>
          <a:off x="340534" y="2517409"/>
          <a:ext cx="2745000" cy="1197462"/>
        </a:xfrm>
        <a:prstGeom prst="rect">
          <a:avLst/>
        </a:prstGeom>
        <a:solidFill>
          <a:schemeClr val="accent3">
            <a:alpha val="90000"/>
            <a:hueOff val="0"/>
            <a:satOff val="0"/>
            <a:lumOff val="0"/>
            <a:alphaOff val="-2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740" tIns="78740" rIns="78740" bIns="78740" numCol="1" spcCol="1270" anchor="t" anchorCtr="0">
          <a:noAutofit/>
        </a:bodyPr>
        <a:lstStyle/>
        <a:p>
          <a:pPr lvl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 smtClean="0"/>
            <a:t>Physical Goods</a:t>
          </a:r>
          <a:endParaRPr lang="en-US" sz="3100" kern="120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smtClean="0"/>
            <a:t>SEZ, Electronic Parks</a:t>
          </a:r>
          <a:endParaRPr lang="en-US" sz="2400" kern="1200"/>
        </a:p>
      </dsp:txBody>
      <dsp:txXfrm>
        <a:off x="340534" y="2517409"/>
        <a:ext cx="2745000" cy="1197462"/>
      </dsp:txXfrm>
    </dsp:sp>
    <dsp:sp modelId="{BCF3E8F1-D797-476B-BADC-9C6E690AD3BB}">
      <dsp:nvSpPr>
        <dsp:cNvPr id="0" name=""/>
        <dsp:cNvSpPr/>
      </dsp:nvSpPr>
      <dsp:spPr>
        <a:xfrm>
          <a:off x="48034" y="3774744"/>
          <a:ext cx="3330000" cy="1197462"/>
        </a:xfrm>
        <a:prstGeom prst="rect">
          <a:avLst/>
        </a:prstGeom>
        <a:solidFill>
          <a:schemeClr val="accent3">
            <a:alpha val="90000"/>
            <a:hueOff val="0"/>
            <a:satOff val="0"/>
            <a:lumOff val="0"/>
            <a:alphaOff val="-3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740" tIns="78740" rIns="78740" bIns="78740" numCol="1" spcCol="1270" anchor="t" anchorCtr="0">
          <a:noAutofit/>
        </a:bodyPr>
        <a:lstStyle/>
        <a:p>
          <a:pPr lvl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 smtClean="0"/>
            <a:t>IT Services</a:t>
          </a:r>
          <a:endParaRPr lang="en-US" sz="3100" kern="120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smtClean="0"/>
            <a:t>Software Technology Park</a:t>
          </a:r>
          <a:endParaRPr lang="en-US" sz="2400" kern="1200"/>
        </a:p>
      </dsp:txBody>
      <dsp:txXfrm>
        <a:off x="48034" y="3774744"/>
        <a:ext cx="3330000" cy="1197462"/>
      </dsp:txXfrm>
    </dsp:sp>
    <dsp:sp modelId="{9F56B8D2-0BAB-4CBA-A2BE-08E4E432666C}">
      <dsp:nvSpPr>
        <dsp:cNvPr id="0" name=""/>
        <dsp:cNvSpPr/>
      </dsp:nvSpPr>
      <dsp:spPr>
        <a:xfrm>
          <a:off x="340534" y="5032080"/>
          <a:ext cx="2745000" cy="1197462"/>
        </a:xfrm>
        <a:prstGeom prst="rect">
          <a:avLst/>
        </a:prstGeom>
        <a:solidFill>
          <a:schemeClr val="accent3">
            <a:alpha val="90000"/>
            <a:hueOff val="0"/>
            <a:satOff val="0"/>
            <a:lumOff val="0"/>
            <a:alphaOff val="-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740" tIns="78740" rIns="78740" bIns="78740" numCol="1" spcCol="1270" anchor="t" anchorCtr="0">
          <a:noAutofit/>
        </a:bodyPr>
        <a:lstStyle/>
        <a:p>
          <a:pPr lvl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 smtClean="0"/>
            <a:t>Financial services</a:t>
          </a:r>
          <a:endParaRPr lang="en-US" sz="3100" kern="120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smtClean="0"/>
            <a:t>?? GIFT CITY?</a:t>
          </a:r>
          <a:endParaRPr lang="en-US" sz="2400" kern="1200" dirty="0"/>
        </a:p>
      </dsp:txBody>
      <dsp:txXfrm>
        <a:off x="340534" y="5032080"/>
        <a:ext cx="2745000" cy="1197462"/>
      </dsp:txXfrm>
    </dsp:sp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BCA21AA-812A-4FE9-BCCD-BD5F12184396}">
      <dsp:nvSpPr>
        <dsp:cNvPr id="0" name=""/>
        <dsp:cNvSpPr/>
      </dsp:nvSpPr>
      <dsp:spPr>
        <a:xfrm>
          <a:off x="0" y="0"/>
          <a:ext cx="5257800" cy="1386081"/>
        </a:xfrm>
        <a:prstGeom prst="rect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lvl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100" kern="1200" dirty="0" smtClean="0"/>
            <a:t>International </a:t>
          </a:r>
          <a:br>
            <a:rPr lang="en-US" sz="4100" kern="1200" dirty="0" smtClean="0"/>
          </a:br>
          <a:r>
            <a:rPr lang="en-US" sz="4100" kern="1200" dirty="0" smtClean="0"/>
            <a:t>Financial Centre (IFC)</a:t>
          </a:r>
          <a:endParaRPr lang="en-US" sz="4100" kern="1200" dirty="0"/>
        </a:p>
      </dsp:txBody>
      <dsp:txXfrm>
        <a:off x="0" y="0"/>
        <a:ext cx="5257800" cy="1386081"/>
      </dsp:txXfrm>
    </dsp:sp>
    <dsp:sp modelId="{D6A8AC29-DB59-483B-AD6B-358584215609}">
      <dsp:nvSpPr>
        <dsp:cNvPr id="0" name=""/>
        <dsp:cNvSpPr/>
      </dsp:nvSpPr>
      <dsp:spPr>
        <a:xfrm>
          <a:off x="0" y="1386081"/>
          <a:ext cx="2628899" cy="291077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lvl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 dirty="0" smtClean="0"/>
            <a:t>Investment:</a:t>
          </a:r>
          <a:endParaRPr lang="en-US" sz="31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smtClean="0"/>
            <a:t>FDI: 100%</a:t>
          </a:r>
          <a:endParaRPr lang="en-US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err="1" smtClean="0"/>
            <a:t>CaC</a:t>
          </a:r>
          <a:r>
            <a:rPr lang="en-US" sz="2400" kern="1200" dirty="0" smtClean="0"/>
            <a:t>: 100% (Invest &amp; pullout money as &amp; when you please!)</a:t>
          </a:r>
          <a:endParaRPr lang="en-US" sz="2400" kern="1200" dirty="0"/>
        </a:p>
      </dsp:txBody>
      <dsp:txXfrm>
        <a:off x="0" y="1386081"/>
        <a:ext cx="2628899" cy="2910770"/>
      </dsp:txXfrm>
    </dsp:sp>
    <dsp:sp modelId="{6B64AE5D-F1D4-4E37-A487-F2AD1AE95564}">
      <dsp:nvSpPr>
        <dsp:cNvPr id="0" name=""/>
        <dsp:cNvSpPr/>
      </dsp:nvSpPr>
      <dsp:spPr>
        <a:xfrm>
          <a:off x="2628900" y="1386081"/>
          <a:ext cx="2628899" cy="291077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lvl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 dirty="0" smtClean="0"/>
            <a:t>Tax</a:t>
          </a:r>
          <a:endParaRPr lang="en-US" sz="31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smtClean="0"/>
            <a:t>0% tax for 50 years</a:t>
          </a:r>
          <a:endParaRPr lang="en-US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smtClean="0"/>
            <a:t>DTAA with most</a:t>
          </a:r>
          <a:endParaRPr lang="en-US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smtClean="0"/>
            <a:t>Independent judiciary not bound with local laws</a:t>
          </a:r>
          <a:endParaRPr lang="en-US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smtClean="0"/>
            <a:t>Quick Visa etc.</a:t>
          </a:r>
          <a:endParaRPr lang="en-US" sz="2400" kern="1200" dirty="0"/>
        </a:p>
      </dsp:txBody>
      <dsp:txXfrm>
        <a:off x="2628900" y="1386081"/>
        <a:ext cx="2628899" cy="2910770"/>
      </dsp:txXfrm>
    </dsp:sp>
    <dsp:sp modelId="{2BD88478-0F9E-4644-9298-BF245F65B7A8}">
      <dsp:nvSpPr>
        <dsp:cNvPr id="0" name=""/>
        <dsp:cNvSpPr/>
      </dsp:nvSpPr>
      <dsp:spPr>
        <a:xfrm>
          <a:off x="0" y="4296852"/>
          <a:ext cx="5257800" cy="323418"/>
        </a:xfrm>
        <a:prstGeom prst="rect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34C520-8FF0-46B1-91A4-D7851DC7FB83}">
      <dsp:nvSpPr>
        <dsp:cNvPr id="0" name=""/>
        <dsp:cNvSpPr/>
      </dsp:nvSpPr>
      <dsp:spPr>
        <a:xfrm>
          <a:off x="2042" y="898"/>
          <a:ext cx="5529934" cy="86135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lvl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900" kern="1200" dirty="0" smtClean="0">
              <a:latin typeface="Franklin Gothic Medium Cond" panose="020B0606030402020204" pitchFamily="34" charset="0"/>
            </a:rPr>
            <a:t>GIFT ltd. (SPV)</a:t>
          </a:r>
        </a:p>
      </dsp:txBody>
      <dsp:txXfrm>
        <a:off x="27270" y="26126"/>
        <a:ext cx="5479478" cy="810901"/>
      </dsp:txXfrm>
    </dsp:sp>
    <dsp:sp modelId="{43BCBF8D-534C-42EA-A469-13666CA6992B}">
      <dsp:nvSpPr>
        <dsp:cNvPr id="0" name=""/>
        <dsp:cNvSpPr/>
      </dsp:nvSpPr>
      <dsp:spPr>
        <a:xfrm>
          <a:off x="2042" y="958345"/>
          <a:ext cx="4091726" cy="86135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>
              <a:latin typeface="Franklin Gothic Medium Cond" panose="020B0606030402020204" pitchFamily="34" charset="0"/>
            </a:rPr>
            <a:t>ILFS: Infrastructure Leasing &amp; Financial Services Limited</a:t>
          </a:r>
          <a:endParaRPr lang="en-US" sz="2100" kern="1200" dirty="0">
            <a:latin typeface="Franklin Gothic Medium Cond" panose="020B0606030402020204" pitchFamily="34" charset="0"/>
          </a:endParaRPr>
        </a:p>
      </dsp:txBody>
      <dsp:txXfrm>
        <a:off x="27270" y="983573"/>
        <a:ext cx="4041270" cy="810901"/>
      </dsp:txXfrm>
    </dsp:sp>
    <dsp:sp modelId="{5D99CB36-C5EE-43B6-963A-EBB9E6757FBC}">
      <dsp:nvSpPr>
        <dsp:cNvPr id="0" name=""/>
        <dsp:cNvSpPr/>
      </dsp:nvSpPr>
      <dsp:spPr>
        <a:xfrm>
          <a:off x="2042" y="1915791"/>
          <a:ext cx="1326759" cy="86135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>
              <a:latin typeface="Franklin Gothic Medium Cond" panose="020B0606030402020204" pitchFamily="34" charset="0"/>
            </a:rPr>
            <a:t>Central India Bank</a:t>
          </a:r>
          <a:endParaRPr lang="en-US" sz="2100" kern="1200" dirty="0">
            <a:latin typeface="Franklin Gothic Medium Cond" panose="020B0606030402020204" pitchFamily="34" charset="0"/>
          </a:endParaRPr>
        </a:p>
      </dsp:txBody>
      <dsp:txXfrm>
        <a:off x="27270" y="1941019"/>
        <a:ext cx="1276303" cy="810901"/>
      </dsp:txXfrm>
    </dsp:sp>
    <dsp:sp modelId="{F12422E8-2C99-48E7-A641-085F8D23FCEE}">
      <dsp:nvSpPr>
        <dsp:cNvPr id="0" name=""/>
        <dsp:cNvSpPr/>
      </dsp:nvSpPr>
      <dsp:spPr>
        <a:xfrm>
          <a:off x="1384526" y="1915791"/>
          <a:ext cx="1326759" cy="86135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>
              <a:latin typeface="Franklin Gothic Medium Cond" panose="020B0606030402020204" pitchFamily="34" charset="0"/>
            </a:rPr>
            <a:t>UTI, LIC</a:t>
          </a:r>
          <a:endParaRPr lang="en-US" sz="2100" kern="1200" dirty="0">
            <a:latin typeface="Franklin Gothic Medium Cond" panose="020B0606030402020204" pitchFamily="34" charset="0"/>
          </a:endParaRPr>
        </a:p>
      </dsp:txBody>
      <dsp:txXfrm>
        <a:off x="1409754" y="1941019"/>
        <a:ext cx="1276303" cy="810901"/>
      </dsp:txXfrm>
    </dsp:sp>
    <dsp:sp modelId="{011221F5-5E76-4BEE-B650-97E4A29434CA}">
      <dsp:nvSpPr>
        <dsp:cNvPr id="0" name=""/>
        <dsp:cNvSpPr/>
      </dsp:nvSpPr>
      <dsp:spPr>
        <a:xfrm>
          <a:off x="2767009" y="1915791"/>
          <a:ext cx="1326759" cy="86135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>
              <a:latin typeface="Franklin Gothic Medium Cond" panose="020B0606030402020204" pitchFamily="34" charset="0"/>
            </a:rPr>
            <a:t>SBI, HDFC</a:t>
          </a:r>
          <a:endParaRPr lang="en-US" sz="2100" kern="1200" dirty="0">
            <a:latin typeface="Franklin Gothic Medium Cond" panose="020B0606030402020204" pitchFamily="34" charset="0"/>
          </a:endParaRPr>
        </a:p>
      </dsp:txBody>
      <dsp:txXfrm>
        <a:off x="2792237" y="1941019"/>
        <a:ext cx="1276303" cy="810901"/>
      </dsp:txXfrm>
    </dsp:sp>
    <dsp:sp modelId="{9E7F3586-7A9B-4AD5-BD9D-8071550EEB88}">
      <dsp:nvSpPr>
        <dsp:cNvPr id="0" name=""/>
        <dsp:cNvSpPr/>
      </dsp:nvSpPr>
      <dsp:spPr>
        <a:xfrm>
          <a:off x="4205217" y="958345"/>
          <a:ext cx="1326759" cy="86135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err="1" smtClean="0">
              <a:latin typeface="Franklin Gothic Medium Cond" panose="020B0606030402020204" pitchFamily="34" charset="0"/>
            </a:rPr>
            <a:t>Guj.Urban</a:t>
          </a:r>
          <a:r>
            <a:rPr lang="en-US" sz="2100" kern="1200" dirty="0" smtClean="0">
              <a:latin typeface="Franklin Gothic Medium Cond" panose="020B0606030402020204" pitchFamily="34" charset="0"/>
            </a:rPr>
            <a:t> </a:t>
          </a:r>
          <a:r>
            <a:rPr lang="en-US" sz="2100" kern="1200" dirty="0" err="1" smtClean="0">
              <a:latin typeface="Franklin Gothic Medium Cond" panose="020B0606030402020204" pitchFamily="34" charset="0"/>
            </a:rPr>
            <a:t>Dvlp</a:t>
          </a:r>
          <a:r>
            <a:rPr lang="en-US" sz="2100" kern="1200" dirty="0" smtClean="0">
              <a:latin typeface="Franklin Gothic Medium Cond" panose="020B0606030402020204" pitchFamily="34" charset="0"/>
            </a:rPr>
            <a:t> co. ltd</a:t>
          </a:r>
          <a:endParaRPr lang="en-US" sz="2100" kern="1200" dirty="0">
            <a:latin typeface="Franklin Gothic Medium Cond" panose="020B0606030402020204" pitchFamily="34" charset="0"/>
          </a:endParaRPr>
        </a:p>
      </dsp:txBody>
      <dsp:txXfrm>
        <a:off x="4230445" y="983573"/>
        <a:ext cx="1276303" cy="810901"/>
      </dsp:txXfrm>
    </dsp:sp>
  </dsp:spTree>
</dsp:drawing>
</file>

<file path=ppt/diagrams/drawing2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42D0FA5-1187-4302-82B1-81CDB1CA3793}">
      <dsp:nvSpPr>
        <dsp:cNvPr id="0" name=""/>
        <dsp:cNvSpPr/>
      </dsp:nvSpPr>
      <dsp:spPr>
        <a:xfrm>
          <a:off x="0" y="55751"/>
          <a:ext cx="5555263" cy="54755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2015</a:t>
          </a:r>
          <a:endParaRPr lang="en-US" sz="2400" kern="1200" dirty="0"/>
        </a:p>
      </dsp:txBody>
      <dsp:txXfrm>
        <a:off x="26730" y="82481"/>
        <a:ext cx="5501803" cy="494099"/>
      </dsp:txXfrm>
    </dsp:sp>
    <dsp:sp modelId="{834216D9-77BC-441C-9206-F1FA8A81521C}">
      <dsp:nvSpPr>
        <dsp:cNvPr id="0" name=""/>
        <dsp:cNvSpPr/>
      </dsp:nvSpPr>
      <dsp:spPr>
        <a:xfrm>
          <a:off x="0" y="603311"/>
          <a:ext cx="5555263" cy="869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6380" tIns="30480" rIns="170688" bIns="30480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900" kern="1200" dirty="0" smtClean="0"/>
            <a:t>Budget: will promote this GIFT city, as IFSC international financial services centre)</a:t>
          </a:r>
          <a:endParaRPr lang="en-U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900" kern="1200" dirty="0" smtClean="0"/>
            <a:t>Financial SEZ: separate rules by RBI, SEBI, IRDA</a:t>
          </a:r>
          <a:endParaRPr lang="en-US" sz="1900" kern="1200" dirty="0"/>
        </a:p>
      </dsp:txBody>
      <dsp:txXfrm>
        <a:off x="0" y="603311"/>
        <a:ext cx="5555263" cy="869400"/>
      </dsp:txXfrm>
    </dsp:sp>
    <dsp:sp modelId="{CA9127BB-1818-4011-A4E0-53E5913D0482}">
      <dsp:nvSpPr>
        <dsp:cNvPr id="0" name=""/>
        <dsp:cNvSpPr/>
      </dsp:nvSpPr>
      <dsp:spPr>
        <a:xfrm>
          <a:off x="0" y="1472711"/>
          <a:ext cx="5555263" cy="54755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2017</a:t>
          </a:r>
          <a:endParaRPr lang="en-US" sz="2400" kern="1200" dirty="0"/>
        </a:p>
      </dsp:txBody>
      <dsp:txXfrm>
        <a:off x="26730" y="1499441"/>
        <a:ext cx="5501803" cy="494099"/>
      </dsp:txXfrm>
    </dsp:sp>
    <dsp:sp modelId="{D1F9406D-218A-4F2B-B479-9A239BC27D4F}">
      <dsp:nvSpPr>
        <dsp:cNvPr id="0" name=""/>
        <dsp:cNvSpPr/>
      </dsp:nvSpPr>
      <dsp:spPr>
        <a:xfrm>
          <a:off x="0" y="2020271"/>
          <a:ext cx="5555263" cy="869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6380" tIns="30480" rIns="170688" bIns="30480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900" kern="1200" dirty="0" smtClean="0"/>
            <a:t>Yes Bank’s branch crossed $1 </a:t>
          </a:r>
          <a:r>
            <a:rPr lang="en-US" sz="1900" kern="1200" dirty="0" err="1" smtClean="0"/>
            <a:t>bn</a:t>
          </a:r>
          <a:r>
            <a:rPr lang="en-US" sz="1900" kern="1200" dirty="0" smtClean="0"/>
            <a:t> biz. (CRR, SLR, applicable)</a:t>
          </a:r>
          <a:endParaRPr lang="en-U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900" kern="1200" dirty="0" smtClean="0"/>
            <a:t>Belgium: first to open Consulate</a:t>
          </a:r>
          <a:endParaRPr lang="en-US" sz="1900" kern="1200" dirty="0"/>
        </a:p>
      </dsp:txBody>
      <dsp:txXfrm>
        <a:off x="0" y="2020271"/>
        <a:ext cx="5555263" cy="8694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F2A11F-57B2-4FA2-A814-99C2B4313AE0}">
      <dsp:nvSpPr>
        <dsp:cNvPr id="0" name=""/>
        <dsp:cNvSpPr/>
      </dsp:nvSpPr>
      <dsp:spPr>
        <a:xfrm>
          <a:off x="357415" y="72546"/>
          <a:ext cx="2525966" cy="1748251"/>
        </a:xfrm>
        <a:prstGeom prst="rect">
          <a:avLst/>
        </a:prstGeom>
        <a:blipFill rotWithShape="1">
          <a:blip xmlns:r="http://schemas.openxmlformats.org/officeDocument/2006/relationships" r:embed="rId1" cstate="email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4FD19550-DE6B-4CF8-89A2-26C9A4DA9EDB}">
      <dsp:nvSpPr>
        <dsp:cNvPr id="0" name=""/>
        <dsp:cNvSpPr/>
      </dsp:nvSpPr>
      <dsp:spPr>
        <a:xfrm>
          <a:off x="584752" y="1754982"/>
          <a:ext cx="2248110" cy="707270"/>
        </a:xfrm>
        <a:prstGeom prst="wedgeRectCallout">
          <a:avLst>
            <a:gd name="adj1" fmla="val 20250"/>
            <a:gd name="adj2" fmla="val -60700"/>
          </a:avLst>
        </a:prstGeom>
        <a:solidFill>
          <a:schemeClr val="bg1">
            <a:lumMod val="95000"/>
            <a:lumOff val="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>
              <a:effectLst/>
              <a:latin typeface="Franklin Gothic Medium Cond" panose="020B0606030402020204" pitchFamily="34" charset="0"/>
            </a:rPr>
            <a:t>1.Banking, Fin, </a:t>
          </a:r>
          <a:r>
            <a:rPr lang="en-US" sz="1900" kern="1200" dirty="0" err="1" smtClean="0">
              <a:effectLst/>
              <a:latin typeface="Franklin Gothic Medium Cond" panose="020B0606030402020204" pitchFamily="34" charset="0"/>
            </a:rPr>
            <a:t>Insur</a:t>
          </a:r>
          <a:r>
            <a:rPr lang="en-US" sz="1900" kern="1200" dirty="0" smtClean="0">
              <a:effectLst/>
              <a:latin typeface="Franklin Gothic Medium Cond" panose="020B0606030402020204" pitchFamily="34" charset="0"/>
            </a:rPr>
            <a:t>.</a:t>
          </a:r>
          <a:endParaRPr lang="en-US" sz="1900" kern="1200" dirty="0">
            <a:effectLst/>
            <a:latin typeface="Franklin Gothic Medium Cond" panose="020B0606030402020204" pitchFamily="34" charset="0"/>
          </a:endParaRP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smtClean="0">
              <a:effectLst/>
              <a:latin typeface="Franklin Gothic Medium Cond" panose="020B0606030402020204" pitchFamily="34" charset="0"/>
            </a:rPr>
            <a:t>V1:c3,4</a:t>
          </a:r>
          <a:endParaRPr lang="en-US" sz="1500" kern="1200" dirty="0">
            <a:effectLst/>
            <a:latin typeface="Franklin Gothic Medium Cond" panose="020B0606030402020204" pitchFamily="34" charset="0"/>
          </a:endParaRPr>
        </a:p>
      </dsp:txBody>
      <dsp:txXfrm>
        <a:off x="584752" y="1754982"/>
        <a:ext cx="2248110" cy="707270"/>
      </dsp:txXfrm>
    </dsp:sp>
    <dsp:sp modelId="{1795C66F-0A48-403D-A3F8-B596F4FD086C}">
      <dsp:nvSpPr>
        <dsp:cNvPr id="0" name=""/>
        <dsp:cNvSpPr/>
      </dsp:nvSpPr>
      <dsp:spPr>
        <a:xfrm>
          <a:off x="3135979" y="4416"/>
          <a:ext cx="2525966" cy="2020773"/>
        </a:xfrm>
        <a:prstGeom prst="rect">
          <a:avLst/>
        </a:prstGeom>
        <a:blipFill rotWithShape="1">
          <a:blip xmlns:r="http://schemas.openxmlformats.org/officeDocument/2006/relationships"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BC91A2E6-B632-4448-8EFC-D4333D23D875}">
      <dsp:nvSpPr>
        <dsp:cNvPr id="0" name=""/>
        <dsp:cNvSpPr/>
      </dsp:nvSpPr>
      <dsp:spPr>
        <a:xfrm>
          <a:off x="3363316" y="1823112"/>
          <a:ext cx="2248110" cy="707270"/>
        </a:xfrm>
        <a:prstGeom prst="wedgeRectCallout">
          <a:avLst>
            <a:gd name="adj1" fmla="val 20250"/>
            <a:gd name="adj2" fmla="val -60700"/>
          </a:avLst>
        </a:prstGeom>
        <a:solidFill>
          <a:schemeClr val="dk1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dk1"/>
        </a:fillRef>
        <a:effectRef idx="1">
          <a:schemeClr val="dk1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smtClean="0">
              <a:effectLst/>
              <a:latin typeface="Franklin Gothic Medium Cond" panose="020B0606030402020204" pitchFamily="34" charset="0"/>
            </a:rPr>
            <a:t>2.Budget</a:t>
          </a:r>
          <a:endParaRPr lang="en-US" sz="1900" kern="1200" dirty="0">
            <a:effectLst/>
            <a:latin typeface="Franklin Gothic Medium Cond" panose="020B0606030402020204" pitchFamily="34" charset="0"/>
          </a:endParaRP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>
              <a:effectLst/>
              <a:latin typeface="Franklin Gothic Medium Cond" panose="020B0606030402020204" pitchFamily="34" charset="0"/>
            </a:rPr>
            <a:t>V1:c2,3, 6,9,11(GST),12,13</a:t>
          </a:r>
          <a:endParaRPr lang="en-US" sz="1500" kern="1200" dirty="0">
            <a:effectLst/>
            <a:latin typeface="Franklin Gothic Medium Cond" panose="020B0606030402020204" pitchFamily="34" charset="0"/>
          </a:endParaRPr>
        </a:p>
      </dsp:txBody>
      <dsp:txXfrm>
        <a:off x="3363316" y="1823112"/>
        <a:ext cx="2248110" cy="707270"/>
      </dsp:txXfrm>
    </dsp:sp>
    <dsp:sp modelId="{B9530538-123C-4477-B024-143DB74D9393}">
      <dsp:nvSpPr>
        <dsp:cNvPr id="0" name=""/>
        <dsp:cNvSpPr/>
      </dsp:nvSpPr>
      <dsp:spPr>
        <a:xfrm>
          <a:off x="5914542" y="4416"/>
          <a:ext cx="2525966" cy="2020773"/>
        </a:xfrm>
        <a:prstGeom prst="rect">
          <a:avLst/>
        </a:prstGeom>
        <a:blipFill rotWithShape="1">
          <a:blip xmlns:r="http://schemas.openxmlformats.org/officeDocument/2006/relationships"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74137798-6FF4-4503-955D-FC3467FDFBBB}">
      <dsp:nvSpPr>
        <dsp:cNvPr id="0" name=""/>
        <dsp:cNvSpPr/>
      </dsp:nvSpPr>
      <dsp:spPr>
        <a:xfrm>
          <a:off x="6141879" y="1823112"/>
          <a:ext cx="2248110" cy="707270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>
              <a:effectLst/>
              <a:latin typeface="Franklin Gothic Medium Cond" panose="020B0606030402020204" pitchFamily="34" charset="0"/>
            </a:rPr>
            <a:t>3.BoP &amp; Intl. Trade</a:t>
          </a:r>
          <a:endParaRPr lang="en-US" sz="1900" kern="1200" dirty="0">
            <a:effectLst/>
            <a:latin typeface="Franklin Gothic Medium Cond" panose="020B0606030402020204" pitchFamily="34" charset="0"/>
          </a:endParaRP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smtClean="0">
              <a:effectLst/>
              <a:latin typeface="Franklin Gothic Medium Cond" panose="020B0606030402020204" pitchFamily="34" charset="0"/>
            </a:rPr>
            <a:t>V1c:5</a:t>
          </a:r>
          <a:endParaRPr lang="en-US" sz="1500" kern="1200" dirty="0">
            <a:effectLst/>
            <a:latin typeface="Franklin Gothic Medium Cond" panose="020B0606030402020204" pitchFamily="34" charset="0"/>
          </a:endParaRPr>
        </a:p>
      </dsp:txBody>
      <dsp:txXfrm>
        <a:off x="6141879" y="1823112"/>
        <a:ext cx="2248110" cy="707270"/>
      </dsp:txXfrm>
    </dsp:sp>
    <dsp:sp modelId="{BE3B60AD-492E-42DF-BE2A-9812FC6AEC68}">
      <dsp:nvSpPr>
        <dsp:cNvPr id="0" name=""/>
        <dsp:cNvSpPr/>
      </dsp:nvSpPr>
      <dsp:spPr>
        <a:xfrm>
          <a:off x="357415" y="2782979"/>
          <a:ext cx="2525966" cy="2020773"/>
        </a:xfrm>
        <a:prstGeom prst="rect">
          <a:avLst/>
        </a:prstGeom>
        <a:blipFill rotWithShape="1">
          <a:blip xmlns:r="http://schemas.openxmlformats.org/officeDocument/2006/relationships"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2154B640-FC21-4E0C-808A-F67990C234B1}">
      <dsp:nvSpPr>
        <dsp:cNvPr id="0" name=""/>
        <dsp:cNvSpPr/>
      </dsp:nvSpPr>
      <dsp:spPr>
        <a:xfrm>
          <a:off x="584752" y="4601675"/>
          <a:ext cx="2248110" cy="707270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smtClean="0">
              <a:effectLst/>
              <a:latin typeface="Franklin Gothic Medium Cond" panose="020B0606030402020204" pitchFamily="34" charset="0"/>
            </a:rPr>
            <a:t>4.Sectors</a:t>
          </a:r>
          <a:endParaRPr lang="en-US" sz="1900" kern="1200" dirty="0">
            <a:effectLst/>
            <a:latin typeface="Franklin Gothic Medium Cond" panose="020B0606030402020204" pitchFamily="34" charset="0"/>
          </a:endParaRP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smtClean="0">
              <a:effectLst/>
              <a:latin typeface="Franklin Gothic Medium Cond" panose="020B0606030402020204" pitchFamily="34" charset="0"/>
            </a:rPr>
            <a:t>V1c:7,11(Agri)</a:t>
          </a:r>
          <a:endParaRPr lang="en-US" sz="1500" kern="1200" dirty="0">
            <a:effectLst/>
            <a:latin typeface="Franklin Gothic Medium Cond" panose="020B0606030402020204" pitchFamily="34" charset="0"/>
          </a:endParaRPr>
        </a:p>
      </dsp:txBody>
      <dsp:txXfrm>
        <a:off x="584752" y="4601675"/>
        <a:ext cx="2248110" cy="707270"/>
      </dsp:txXfrm>
    </dsp:sp>
    <dsp:sp modelId="{5E1BE992-E10D-4989-944C-26D0B6B89BBF}">
      <dsp:nvSpPr>
        <dsp:cNvPr id="0" name=""/>
        <dsp:cNvSpPr/>
      </dsp:nvSpPr>
      <dsp:spPr>
        <a:xfrm>
          <a:off x="3135979" y="2782979"/>
          <a:ext cx="2525966" cy="2020773"/>
        </a:xfrm>
        <a:prstGeom prst="rect">
          <a:avLst/>
        </a:prstGeom>
        <a:blipFill rotWithShape="1">
          <a:blip xmlns:r="http://schemas.openxmlformats.org/officeDocument/2006/relationships"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346E1E01-47B0-4857-B2A6-8247EF18BFBB}">
      <dsp:nvSpPr>
        <dsp:cNvPr id="0" name=""/>
        <dsp:cNvSpPr/>
      </dsp:nvSpPr>
      <dsp:spPr>
        <a:xfrm>
          <a:off x="3363316" y="4601675"/>
          <a:ext cx="2248110" cy="707270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smtClean="0">
              <a:effectLst/>
              <a:latin typeface="Franklin Gothic Medium Cond" panose="020B0606030402020204" pitchFamily="34" charset="0"/>
            </a:rPr>
            <a:t>5.Infra</a:t>
          </a:r>
          <a:endParaRPr lang="en-US" sz="1900" kern="1200" dirty="0">
            <a:effectLst/>
            <a:latin typeface="Franklin Gothic Medium Cond" panose="020B0606030402020204" pitchFamily="34" charset="0"/>
          </a:endParaRP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smtClean="0">
              <a:effectLst/>
              <a:latin typeface="Franklin Gothic Medium Cond" panose="020B0606030402020204" pitchFamily="34" charset="0"/>
            </a:rPr>
            <a:t>v1c:12, 14; Budget^Rail</a:t>
          </a:r>
          <a:endParaRPr lang="en-US" sz="1500" kern="1200" dirty="0">
            <a:effectLst/>
            <a:latin typeface="Franklin Gothic Medium Cond" panose="020B0606030402020204" pitchFamily="34" charset="0"/>
          </a:endParaRPr>
        </a:p>
      </dsp:txBody>
      <dsp:txXfrm>
        <a:off x="3363316" y="4601675"/>
        <a:ext cx="2248110" cy="707270"/>
      </dsp:txXfrm>
    </dsp:sp>
    <dsp:sp modelId="{6E8221CC-8305-4D61-9A7B-4659177361D0}">
      <dsp:nvSpPr>
        <dsp:cNvPr id="0" name=""/>
        <dsp:cNvSpPr/>
      </dsp:nvSpPr>
      <dsp:spPr>
        <a:xfrm>
          <a:off x="5914542" y="2782979"/>
          <a:ext cx="2525966" cy="2020773"/>
        </a:xfrm>
        <a:prstGeom prst="rect">
          <a:avLst/>
        </a:prstGeom>
        <a:blipFill rotWithShape="1">
          <a:blip xmlns:r="http://schemas.openxmlformats.org/officeDocument/2006/relationships"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0FCF10E3-CE44-4D5D-B6C3-D093453FEDD9}">
      <dsp:nvSpPr>
        <dsp:cNvPr id="0" name=""/>
        <dsp:cNvSpPr/>
      </dsp:nvSpPr>
      <dsp:spPr>
        <a:xfrm>
          <a:off x="6141879" y="4601675"/>
          <a:ext cx="2248110" cy="707270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smtClean="0">
              <a:effectLst/>
              <a:latin typeface="Franklin Gothic Medium Cond" panose="020B0606030402020204" pitchFamily="34" charset="0"/>
            </a:rPr>
            <a:t>6.HRD</a:t>
          </a:r>
          <a:endParaRPr lang="en-US" sz="1900" kern="1200" dirty="0">
            <a:effectLst/>
            <a:latin typeface="Franklin Gothic Medium Cond" panose="020B0606030402020204" pitchFamily="34" charset="0"/>
          </a:endParaRP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smtClean="0">
              <a:effectLst/>
              <a:latin typeface="Franklin Gothic Medium Cond" panose="020B0606030402020204" pitchFamily="34" charset="0"/>
            </a:rPr>
            <a:t>V1c:10</a:t>
          </a:r>
          <a:endParaRPr lang="en-US" sz="1500" kern="1200" dirty="0">
            <a:effectLst/>
            <a:latin typeface="Franklin Gothic Medium Cond" panose="020B0606030402020204" pitchFamily="34" charset="0"/>
          </a:endParaRPr>
        </a:p>
      </dsp:txBody>
      <dsp:txXfrm>
        <a:off x="6141879" y="4601675"/>
        <a:ext cx="2248110" cy="70727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9076B6-D822-4D03-9150-8160F86E592E}">
      <dsp:nvSpPr>
        <dsp:cNvPr id="0" name=""/>
        <dsp:cNvSpPr/>
      </dsp:nvSpPr>
      <dsp:spPr>
        <a:xfrm>
          <a:off x="751" y="1345303"/>
          <a:ext cx="4647259" cy="1220733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lvl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800" kern="1200" smtClean="0"/>
            <a:t>BES173: </a:t>
          </a:r>
          <a:r>
            <a:rPr lang="en-US" sz="3800" kern="1200" dirty="0" smtClean="0"/>
            <a:t>theory, current</a:t>
          </a:r>
          <a:endParaRPr lang="en-US" sz="3800" kern="1200" dirty="0"/>
        </a:p>
      </dsp:txBody>
      <dsp:txXfrm>
        <a:off x="36505" y="1381057"/>
        <a:ext cx="4575751" cy="1149225"/>
      </dsp:txXfrm>
    </dsp:sp>
    <dsp:sp modelId="{BD7A5F04-B969-4FDD-A7B6-7FD54D7E4B19}">
      <dsp:nvSpPr>
        <dsp:cNvPr id="0" name=""/>
        <dsp:cNvSpPr/>
      </dsp:nvSpPr>
      <dsp:spPr>
        <a:xfrm>
          <a:off x="751" y="761"/>
          <a:ext cx="1092958" cy="1220733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err="1" smtClean="0"/>
            <a:t>BoP</a:t>
          </a:r>
          <a:r>
            <a:rPr lang="en-US" sz="2400" kern="1200" dirty="0" smtClean="0"/>
            <a:t>-Current</a:t>
          </a:r>
          <a:endParaRPr lang="en-US" sz="2400" kern="1200" dirty="0"/>
        </a:p>
      </dsp:txBody>
      <dsp:txXfrm>
        <a:off x="32763" y="32773"/>
        <a:ext cx="1028934" cy="1156709"/>
      </dsp:txXfrm>
    </dsp:sp>
    <dsp:sp modelId="{ADEAE4C7-73DE-4243-B51D-05C66AE8B115}">
      <dsp:nvSpPr>
        <dsp:cNvPr id="0" name=""/>
        <dsp:cNvSpPr/>
      </dsp:nvSpPr>
      <dsp:spPr>
        <a:xfrm>
          <a:off x="1185518" y="761"/>
          <a:ext cx="1092958" cy="1220733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err="1" smtClean="0"/>
            <a:t>BoP</a:t>
          </a:r>
          <a:r>
            <a:rPr lang="en-US" sz="2400" kern="1200" dirty="0" smtClean="0"/>
            <a:t>-Capital</a:t>
          </a:r>
          <a:endParaRPr lang="en-US" sz="2400" kern="1200" dirty="0"/>
        </a:p>
      </dsp:txBody>
      <dsp:txXfrm>
        <a:off x="1217530" y="32773"/>
        <a:ext cx="1028934" cy="1156709"/>
      </dsp:txXfrm>
    </dsp:sp>
    <dsp:sp modelId="{1930294B-5E83-4794-AA1D-69A2ACF05691}">
      <dsp:nvSpPr>
        <dsp:cNvPr id="0" name=""/>
        <dsp:cNvSpPr/>
      </dsp:nvSpPr>
      <dsp:spPr>
        <a:xfrm>
          <a:off x="2370285" y="761"/>
          <a:ext cx="1092958" cy="1220733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Intl. Orgs</a:t>
          </a:r>
          <a:endParaRPr lang="en-US" sz="2400" kern="1200" dirty="0"/>
        </a:p>
      </dsp:txBody>
      <dsp:txXfrm>
        <a:off x="2402297" y="32773"/>
        <a:ext cx="1028934" cy="1156709"/>
      </dsp:txXfrm>
    </dsp:sp>
    <dsp:sp modelId="{DBB9B0B5-AE00-4E4D-9267-FF62D5D49B5F}">
      <dsp:nvSpPr>
        <dsp:cNvPr id="0" name=""/>
        <dsp:cNvSpPr/>
      </dsp:nvSpPr>
      <dsp:spPr>
        <a:xfrm>
          <a:off x="3555052" y="761"/>
          <a:ext cx="1092958" cy="1220733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Survey Ch.5</a:t>
          </a:r>
          <a:endParaRPr lang="en-US" sz="2400" kern="1200" dirty="0"/>
        </a:p>
      </dsp:txBody>
      <dsp:txXfrm>
        <a:off x="3587064" y="32773"/>
        <a:ext cx="1028934" cy="115670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AA2EF8-9DC0-443F-805A-8303D37608E1}">
      <dsp:nvSpPr>
        <dsp:cNvPr id="0" name=""/>
        <dsp:cNvSpPr/>
      </dsp:nvSpPr>
      <dsp:spPr>
        <a:xfrm>
          <a:off x="1639" y="678"/>
          <a:ext cx="3420372" cy="752478"/>
        </a:xfrm>
        <a:prstGeom prst="chevron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5560" tIns="17780" rIns="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Document</a:t>
          </a:r>
          <a:endParaRPr lang="en-US" sz="2800" kern="1200" dirty="0"/>
        </a:p>
      </dsp:txBody>
      <dsp:txXfrm>
        <a:off x="377878" y="678"/>
        <a:ext cx="2667894" cy="752478"/>
      </dsp:txXfrm>
    </dsp:sp>
    <dsp:sp modelId="{72E5436F-87F3-4A0D-9616-3EA24D02DDF3}">
      <dsp:nvSpPr>
        <dsp:cNvPr id="0" name=""/>
        <dsp:cNvSpPr/>
      </dsp:nvSpPr>
      <dsp:spPr>
        <a:xfrm>
          <a:off x="3177456" y="64639"/>
          <a:ext cx="2838909" cy="624557"/>
        </a:xfrm>
        <a:prstGeom prst="chevron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17780" rIns="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AFS (Budget)</a:t>
          </a:r>
          <a:endParaRPr lang="en-US" sz="2800" kern="1200" dirty="0"/>
        </a:p>
      </dsp:txBody>
      <dsp:txXfrm>
        <a:off x="3489735" y="64639"/>
        <a:ext cx="2214352" cy="624557"/>
      </dsp:txXfrm>
    </dsp:sp>
    <dsp:sp modelId="{ED33625A-534F-4E99-B71D-E054DE1FD096}">
      <dsp:nvSpPr>
        <dsp:cNvPr id="0" name=""/>
        <dsp:cNvSpPr/>
      </dsp:nvSpPr>
      <dsp:spPr>
        <a:xfrm>
          <a:off x="5797771" y="64639"/>
          <a:ext cx="2838909" cy="624557"/>
        </a:xfrm>
        <a:prstGeom prst="chevron">
          <a:avLst/>
        </a:prstGeom>
        <a:solidFill>
          <a:schemeClr val="accent5">
            <a:tint val="40000"/>
            <a:alpha val="90000"/>
            <a:hueOff val="-1567211"/>
            <a:satOff val="2950"/>
            <a:lumOff val="446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-1567211"/>
              <a:satOff val="2950"/>
              <a:lumOff val="446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17780" rIns="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err="1" smtClean="0"/>
            <a:t>BoP</a:t>
          </a:r>
          <a:endParaRPr lang="en-US" sz="2800" kern="1200" dirty="0"/>
        </a:p>
      </dsp:txBody>
      <dsp:txXfrm>
        <a:off x="6110050" y="64639"/>
        <a:ext cx="2214352" cy="624557"/>
      </dsp:txXfrm>
    </dsp:sp>
    <dsp:sp modelId="{65885A8D-9DE3-434C-9C5D-83D1222B9527}">
      <dsp:nvSpPr>
        <dsp:cNvPr id="0" name=""/>
        <dsp:cNvSpPr/>
      </dsp:nvSpPr>
      <dsp:spPr>
        <a:xfrm>
          <a:off x="1639" y="858504"/>
          <a:ext cx="3420372" cy="752478"/>
        </a:xfrm>
        <a:prstGeom prst="chevron">
          <a:avLst/>
        </a:prstGeom>
        <a:gradFill rotWithShape="0">
          <a:gsLst>
            <a:gs pos="0">
              <a:schemeClr val="accent5">
                <a:hueOff val="-3504825"/>
                <a:satOff val="5153"/>
                <a:lumOff val="4412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-3504825"/>
                <a:satOff val="5153"/>
                <a:lumOff val="4412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-3504825"/>
                <a:satOff val="5153"/>
                <a:lumOff val="4412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5560" tIns="17780" rIns="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Prepare</a:t>
          </a:r>
          <a:endParaRPr lang="en-US" sz="2800" kern="1200" dirty="0"/>
        </a:p>
      </dsp:txBody>
      <dsp:txXfrm>
        <a:off x="377878" y="858504"/>
        <a:ext cx="2667894" cy="752478"/>
      </dsp:txXfrm>
    </dsp:sp>
    <dsp:sp modelId="{854EF613-34C1-4810-A1C1-A0866CE507A2}">
      <dsp:nvSpPr>
        <dsp:cNvPr id="0" name=""/>
        <dsp:cNvSpPr/>
      </dsp:nvSpPr>
      <dsp:spPr>
        <a:xfrm>
          <a:off x="3177456" y="922464"/>
          <a:ext cx="2838909" cy="624557"/>
        </a:xfrm>
        <a:prstGeom prst="chevron">
          <a:avLst/>
        </a:prstGeom>
        <a:solidFill>
          <a:schemeClr val="accent5">
            <a:tint val="40000"/>
            <a:alpha val="90000"/>
            <a:hueOff val="-3134422"/>
            <a:satOff val="5900"/>
            <a:lumOff val="892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-3134422"/>
              <a:satOff val="5900"/>
              <a:lumOff val="892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17780" rIns="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DEA</a:t>
          </a:r>
          <a:endParaRPr lang="en-US" sz="2800" kern="1200" dirty="0"/>
        </a:p>
      </dsp:txBody>
      <dsp:txXfrm>
        <a:off x="3489735" y="922464"/>
        <a:ext cx="2214352" cy="624557"/>
      </dsp:txXfrm>
    </dsp:sp>
    <dsp:sp modelId="{E4F21DD9-959F-4FDD-A749-7CC5EC734CBE}">
      <dsp:nvSpPr>
        <dsp:cNvPr id="0" name=""/>
        <dsp:cNvSpPr/>
      </dsp:nvSpPr>
      <dsp:spPr>
        <a:xfrm>
          <a:off x="5797771" y="922464"/>
          <a:ext cx="2838909" cy="624557"/>
        </a:xfrm>
        <a:prstGeom prst="chevron">
          <a:avLst/>
        </a:prstGeom>
        <a:solidFill>
          <a:schemeClr val="accent5">
            <a:tint val="40000"/>
            <a:alpha val="90000"/>
            <a:hueOff val="-4701633"/>
            <a:satOff val="8851"/>
            <a:lumOff val="1339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-4701633"/>
              <a:satOff val="8851"/>
              <a:lumOff val="1339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17780" rIns="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RBI </a:t>
          </a:r>
          <a:endParaRPr lang="en-US" sz="2800" kern="1200" dirty="0"/>
        </a:p>
      </dsp:txBody>
      <dsp:txXfrm>
        <a:off x="6110050" y="922464"/>
        <a:ext cx="2214352" cy="624557"/>
      </dsp:txXfrm>
    </dsp:sp>
    <dsp:sp modelId="{65711964-822E-41D6-B36E-4D5827608A4D}">
      <dsp:nvSpPr>
        <dsp:cNvPr id="0" name=""/>
        <dsp:cNvSpPr/>
      </dsp:nvSpPr>
      <dsp:spPr>
        <a:xfrm>
          <a:off x="1639" y="1716329"/>
          <a:ext cx="3420372" cy="752478"/>
        </a:xfrm>
        <a:prstGeom prst="chevron">
          <a:avLst/>
        </a:prstGeom>
        <a:gradFill rotWithShape="0">
          <a:gsLst>
            <a:gs pos="0">
              <a:schemeClr val="accent5">
                <a:hueOff val="-7009649"/>
                <a:satOff val="10306"/>
                <a:lumOff val="8824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-7009649"/>
                <a:satOff val="10306"/>
                <a:lumOff val="8824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-7009649"/>
                <a:satOff val="10306"/>
                <a:lumOff val="8824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5560" tIns="17780" rIns="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Format</a:t>
          </a:r>
          <a:endParaRPr lang="en-US" sz="2800" kern="1200" dirty="0"/>
        </a:p>
      </dsp:txBody>
      <dsp:txXfrm>
        <a:off x="377878" y="1716329"/>
        <a:ext cx="2667894" cy="752478"/>
      </dsp:txXfrm>
    </dsp:sp>
    <dsp:sp modelId="{5BF45661-5C43-4525-B8BD-15DA5B169460}">
      <dsp:nvSpPr>
        <dsp:cNvPr id="0" name=""/>
        <dsp:cNvSpPr/>
      </dsp:nvSpPr>
      <dsp:spPr>
        <a:xfrm>
          <a:off x="3177456" y="1780290"/>
          <a:ext cx="2838909" cy="624557"/>
        </a:xfrm>
        <a:prstGeom prst="chevron">
          <a:avLst/>
        </a:prstGeom>
        <a:solidFill>
          <a:schemeClr val="accent5">
            <a:tint val="40000"/>
            <a:alpha val="90000"/>
            <a:hueOff val="-6268843"/>
            <a:satOff val="11801"/>
            <a:lumOff val="1785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-6268843"/>
              <a:satOff val="11801"/>
              <a:lumOff val="1785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17780" rIns="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Art.112: revenue </a:t>
          </a:r>
          <a:r>
            <a:rPr lang="en-US" sz="2800" kern="1200" dirty="0" err="1" smtClean="0"/>
            <a:t>xpdr</a:t>
          </a:r>
          <a:r>
            <a:rPr lang="en-US" sz="2800" kern="1200" dirty="0" smtClean="0"/>
            <a:t>. separate</a:t>
          </a:r>
          <a:endParaRPr lang="en-US" sz="2800" kern="1200" dirty="0"/>
        </a:p>
      </dsp:txBody>
      <dsp:txXfrm>
        <a:off x="3489735" y="1780290"/>
        <a:ext cx="2214352" cy="624557"/>
      </dsp:txXfrm>
    </dsp:sp>
    <dsp:sp modelId="{5D317858-337E-446C-BA1F-E1D74E87EC28}">
      <dsp:nvSpPr>
        <dsp:cNvPr id="0" name=""/>
        <dsp:cNvSpPr/>
      </dsp:nvSpPr>
      <dsp:spPr>
        <a:xfrm>
          <a:off x="5797771" y="1780290"/>
          <a:ext cx="2838909" cy="624557"/>
        </a:xfrm>
        <a:prstGeom prst="chevron">
          <a:avLst/>
        </a:prstGeom>
        <a:solidFill>
          <a:schemeClr val="accent5">
            <a:tint val="40000"/>
            <a:alpha val="90000"/>
            <a:hueOff val="-7836054"/>
            <a:satOff val="14751"/>
            <a:lumOff val="2231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-7836054"/>
              <a:satOff val="14751"/>
              <a:lumOff val="2231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17780" rIns="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IMF BPM-6</a:t>
          </a:r>
          <a:endParaRPr lang="en-US" sz="2800" kern="1200" dirty="0"/>
        </a:p>
      </dsp:txBody>
      <dsp:txXfrm>
        <a:off x="6110050" y="1780290"/>
        <a:ext cx="2214352" cy="624557"/>
      </dsp:txXfrm>
    </dsp:sp>
    <dsp:sp modelId="{E1CFDC1F-91FD-4AF4-80BF-ECFB8F9D1297}">
      <dsp:nvSpPr>
        <dsp:cNvPr id="0" name=""/>
        <dsp:cNvSpPr/>
      </dsp:nvSpPr>
      <dsp:spPr>
        <a:xfrm>
          <a:off x="1639" y="2574155"/>
          <a:ext cx="3420372" cy="752478"/>
        </a:xfrm>
        <a:prstGeom prst="chevron">
          <a:avLst/>
        </a:prstGeom>
        <a:gradFill rotWithShape="0">
          <a:gsLst>
            <a:gs pos="0">
              <a:schemeClr val="accent5">
                <a:hueOff val="-10514474"/>
                <a:satOff val="15460"/>
                <a:lumOff val="13235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-10514474"/>
                <a:satOff val="15460"/>
                <a:lumOff val="13235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-10514474"/>
                <a:satOff val="15460"/>
                <a:lumOff val="13235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5560" tIns="17780" rIns="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smtClean="0"/>
            <a:t>Data</a:t>
          </a:r>
          <a:endParaRPr lang="en-US" sz="2800" kern="1200" dirty="0"/>
        </a:p>
      </dsp:txBody>
      <dsp:txXfrm>
        <a:off x="377878" y="2574155"/>
        <a:ext cx="2667894" cy="752478"/>
      </dsp:txXfrm>
    </dsp:sp>
    <dsp:sp modelId="{33F7EEE7-1AD7-4977-9B5E-8F1EA1A35ACD}">
      <dsp:nvSpPr>
        <dsp:cNvPr id="0" name=""/>
        <dsp:cNvSpPr/>
      </dsp:nvSpPr>
      <dsp:spPr>
        <a:xfrm>
          <a:off x="3177456" y="2638116"/>
          <a:ext cx="2838909" cy="624557"/>
        </a:xfrm>
        <a:prstGeom prst="chevron">
          <a:avLst/>
        </a:prstGeom>
        <a:solidFill>
          <a:schemeClr val="accent5">
            <a:tint val="40000"/>
            <a:alpha val="90000"/>
            <a:hueOff val="-9403265"/>
            <a:satOff val="17701"/>
            <a:lumOff val="2677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-9403265"/>
              <a:satOff val="17701"/>
              <a:lumOff val="2677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17780" rIns="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Prev. &amp; Next FY</a:t>
          </a:r>
          <a:endParaRPr lang="en-US" sz="2800" kern="1200" dirty="0"/>
        </a:p>
      </dsp:txBody>
      <dsp:txXfrm>
        <a:off x="3489735" y="2638116"/>
        <a:ext cx="2214352" cy="624557"/>
      </dsp:txXfrm>
    </dsp:sp>
    <dsp:sp modelId="{03BB5F30-4E3D-4C6E-A897-7978696FFFF4}">
      <dsp:nvSpPr>
        <dsp:cNvPr id="0" name=""/>
        <dsp:cNvSpPr/>
      </dsp:nvSpPr>
      <dsp:spPr>
        <a:xfrm>
          <a:off x="5797771" y="2638116"/>
          <a:ext cx="2838909" cy="624557"/>
        </a:xfrm>
        <a:prstGeom prst="chevron">
          <a:avLst/>
        </a:prstGeom>
        <a:solidFill>
          <a:schemeClr val="accent5">
            <a:tint val="40000"/>
            <a:alpha val="90000"/>
            <a:hueOff val="-10970476"/>
            <a:satOff val="20652"/>
            <a:lumOff val="3124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-10970476"/>
              <a:satOff val="20652"/>
              <a:lumOff val="3124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17780" rIns="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Only Prev. Year</a:t>
          </a:r>
          <a:endParaRPr lang="en-US" sz="2800" kern="1200" dirty="0"/>
        </a:p>
      </dsp:txBody>
      <dsp:txXfrm>
        <a:off x="6110050" y="2638116"/>
        <a:ext cx="2214352" cy="624557"/>
      </dsp:txXfrm>
    </dsp:sp>
    <dsp:sp modelId="{92F25BBF-2B49-42E1-8F6E-4F7A84ED0444}">
      <dsp:nvSpPr>
        <dsp:cNvPr id="0" name=""/>
        <dsp:cNvSpPr/>
      </dsp:nvSpPr>
      <dsp:spPr>
        <a:xfrm>
          <a:off x="1639" y="3431981"/>
          <a:ext cx="3420372" cy="752478"/>
        </a:xfrm>
        <a:prstGeom prst="chevron">
          <a:avLst/>
        </a:prstGeom>
        <a:gradFill rotWithShape="0">
          <a:gsLst>
            <a:gs pos="0">
              <a:schemeClr val="accent5">
                <a:hueOff val="-14019298"/>
                <a:satOff val="20613"/>
                <a:lumOff val="17647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-14019298"/>
                <a:satOff val="20613"/>
                <a:lumOff val="17647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-14019298"/>
                <a:satOff val="20613"/>
                <a:lumOff val="17647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5560" tIns="17780" rIns="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Figures</a:t>
          </a:r>
          <a:endParaRPr lang="en-US" sz="2800" kern="1200" dirty="0"/>
        </a:p>
      </dsp:txBody>
      <dsp:txXfrm>
        <a:off x="377878" y="3431981"/>
        <a:ext cx="2667894" cy="752478"/>
      </dsp:txXfrm>
    </dsp:sp>
    <dsp:sp modelId="{A05110F3-51BA-4844-B725-1054D55975A6}">
      <dsp:nvSpPr>
        <dsp:cNvPr id="0" name=""/>
        <dsp:cNvSpPr/>
      </dsp:nvSpPr>
      <dsp:spPr>
        <a:xfrm>
          <a:off x="3177456" y="3495941"/>
          <a:ext cx="2838909" cy="624557"/>
        </a:xfrm>
        <a:prstGeom prst="chevron">
          <a:avLst/>
        </a:prstGeom>
        <a:solidFill>
          <a:schemeClr val="accent5">
            <a:tint val="40000"/>
            <a:alpha val="90000"/>
            <a:hueOff val="-12537686"/>
            <a:satOff val="23602"/>
            <a:lumOff val="3570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-12537686"/>
              <a:satOff val="23602"/>
              <a:lumOff val="357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17780" rIns="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Indian Rupee</a:t>
          </a:r>
          <a:endParaRPr lang="en-US" sz="2800" kern="1200" dirty="0"/>
        </a:p>
      </dsp:txBody>
      <dsp:txXfrm>
        <a:off x="3489735" y="3495941"/>
        <a:ext cx="2214352" cy="624557"/>
      </dsp:txXfrm>
    </dsp:sp>
    <dsp:sp modelId="{B462DCA8-9768-4D86-AAEA-560DBEEBC975}">
      <dsp:nvSpPr>
        <dsp:cNvPr id="0" name=""/>
        <dsp:cNvSpPr/>
      </dsp:nvSpPr>
      <dsp:spPr>
        <a:xfrm>
          <a:off x="5797771" y="3495941"/>
          <a:ext cx="2838909" cy="624557"/>
        </a:xfrm>
        <a:prstGeom prst="chevron">
          <a:avLst/>
        </a:prstGeom>
        <a:solidFill>
          <a:schemeClr val="accent5">
            <a:tint val="40000"/>
            <a:alpha val="90000"/>
            <a:hueOff val="-14104897"/>
            <a:satOff val="26552"/>
            <a:lumOff val="4016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-14104897"/>
              <a:satOff val="26552"/>
              <a:lumOff val="4016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17780" rIns="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$</a:t>
          </a:r>
          <a:endParaRPr lang="en-US" sz="2800" kern="1200" dirty="0"/>
        </a:p>
      </dsp:txBody>
      <dsp:txXfrm>
        <a:off x="6110050" y="3495941"/>
        <a:ext cx="2214352" cy="624557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5C11771-7FC6-44C6-83AF-AB1D2D47A2FE}">
      <dsp:nvSpPr>
        <dsp:cNvPr id="0" name=""/>
        <dsp:cNvSpPr/>
      </dsp:nvSpPr>
      <dsp:spPr>
        <a:xfrm>
          <a:off x="3006" y="305753"/>
          <a:ext cx="1628058" cy="1302446"/>
        </a:xfrm>
        <a:prstGeom prst="rect">
          <a:avLst/>
        </a:prstGeom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295DFED-C25B-4D06-ADDD-753B89917A73}">
      <dsp:nvSpPr>
        <dsp:cNvPr id="0" name=""/>
        <dsp:cNvSpPr/>
      </dsp:nvSpPr>
      <dsp:spPr>
        <a:xfrm>
          <a:off x="149532" y="1477955"/>
          <a:ext cx="1448971" cy="455856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/>
            <a:t>Crude</a:t>
          </a:r>
        </a:p>
      </dsp:txBody>
      <dsp:txXfrm>
        <a:off x="149532" y="1477955"/>
        <a:ext cx="1448971" cy="455856"/>
      </dsp:txXfrm>
    </dsp:sp>
    <dsp:sp modelId="{287D7D1D-D42B-4CF5-A27B-0EB9CB7407E6}">
      <dsp:nvSpPr>
        <dsp:cNvPr id="0" name=""/>
        <dsp:cNvSpPr/>
      </dsp:nvSpPr>
      <dsp:spPr>
        <a:xfrm>
          <a:off x="1793871" y="305753"/>
          <a:ext cx="1628058" cy="1302446"/>
        </a:xfrm>
        <a:prstGeom prst="rect">
          <a:avLst/>
        </a:prstGeom>
        <a:blipFill rotWithShape="1"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25D6361-8B49-4479-9A0E-990BC88C40A8}">
      <dsp:nvSpPr>
        <dsp:cNvPr id="0" name=""/>
        <dsp:cNvSpPr/>
      </dsp:nvSpPr>
      <dsp:spPr>
        <a:xfrm>
          <a:off x="1940396" y="1477955"/>
          <a:ext cx="1448971" cy="455856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/>
            <a:t>Gold &amp; Gems</a:t>
          </a:r>
        </a:p>
      </dsp:txBody>
      <dsp:txXfrm>
        <a:off x="1940396" y="1477955"/>
        <a:ext cx="1448971" cy="455856"/>
      </dsp:txXfrm>
    </dsp:sp>
    <dsp:sp modelId="{93958771-5F5B-4668-874F-DEC891522227}">
      <dsp:nvSpPr>
        <dsp:cNvPr id="0" name=""/>
        <dsp:cNvSpPr/>
      </dsp:nvSpPr>
      <dsp:spPr>
        <a:xfrm>
          <a:off x="3584735" y="305753"/>
          <a:ext cx="1628058" cy="1302446"/>
        </a:xfrm>
        <a:prstGeom prst="rect">
          <a:avLst/>
        </a:prstGeom>
        <a:blipFill rotWithShape="1"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2DC4D13-0FDA-4C7F-91D5-73658415FCDD}">
      <dsp:nvSpPr>
        <dsp:cNvPr id="0" name=""/>
        <dsp:cNvSpPr/>
      </dsp:nvSpPr>
      <dsp:spPr>
        <a:xfrm>
          <a:off x="3731260" y="1477955"/>
          <a:ext cx="1448971" cy="455856"/>
        </a:xfrm>
        <a:prstGeom prst="wedgeRectCallout">
          <a:avLst>
            <a:gd name="adj1" fmla="val 20250"/>
            <a:gd name="adj2" fmla="val -60700"/>
          </a:avLst>
        </a:prstGeom>
        <a:solidFill>
          <a:srgbClr val="7030A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/>
            <a:t>Electronics</a:t>
          </a:r>
        </a:p>
      </dsp:txBody>
      <dsp:txXfrm>
        <a:off x="3731260" y="1477955"/>
        <a:ext cx="1448971" cy="455856"/>
      </dsp:txXfrm>
    </dsp:sp>
    <dsp:sp modelId="{B11DD630-D476-4ADE-912E-F13A42AADB76}">
      <dsp:nvSpPr>
        <dsp:cNvPr id="0" name=""/>
        <dsp:cNvSpPr/>
      </dsp:nvSpPr>
      <dsp:spPr>
        <a:xfrm>
          <a:off x="5375599" y="305753"/>
          <a:ext cx="1628058" cy="1302446"/>
        </a:xfrm>
        <a:prstGeom prst="rect">
          <a:avLst/>
        </a:prstGeom>
        <a:blipFill rotWithShape="1">
          <a:blip xmlns:r="http://schemas.openxmlformats.org/officeDocument/2006/relationships"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3AF02FA-9F42-4E7B-9C6B-24E1410358C7}">
      <dsp:nvSpPr>
        <dsp:cNvPr id="0" name=""/>
        <dsp:cNvSpPr/>
      </dsp:nvSpPr>
      <dsp:spPr>
        <a:xfrm>
          <a:off x="5522124" y="1477955"/>
          <a:ext cx="1448971" cy="455856"/>
        </a:xfrm>
        <a:prstGeom prst="wedgeRectCallout">
          <a:avLst>
            <a:gd name="adj1" fmla="val 20250"/>
            <a:gd name="adj2" fmla="val -60700"/>
          </a:avLst>
        </a:prstGeom>
        <a:solidFill>
          <a:srgbClr val="7030A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/>
            <a:t>Chem &amp; Fert.</a:t>
          </a:r>
          <a:endParaRPr lang="en-US" sz="2000" kern="1200" dirty="0"/>
        </a:p>
      </dsp:txBody>
      <dsp:txXfrm>
        <a:off x="5522124" y="1477955"/>
        <a:ext cx="1448971" cy="455856"/>
      </dsp:txXfrm>
    </dsp:sp>
    <dsp:sp modelId="{9CFAA424-8BEF-4C75-B3A4-CE4A20B0AC76}">
      <dsp:nvSpPr>
        <dsp:cNvPr id="0" name=""/>
        <dsp:cNvSpPr/>
      </dsp:nvSpPr>
      <dsp:spPr>
        <a:xfrm>
          <a:off x="7166463" y="305753"/>
          <a:ext cx="1628058" cy="1302446"/>
        </a:xfrm>
        <a:prstGeom prst="rect">
          <a:avLst/>
        </a:prstGeom>
        <a:blipFill rotWithShape="1">
          <a:blip xmlns:r="http://schemas.openxmlformats.org/officeDocument/2006/relationships"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047C321-6AFE-46A7-AA64-5F9CE9DEDF55}">
      <dsp:nvSpPr>
        <dsp:cNvPr id="0" name=""/>
        <dsp:cNvSpPr/>
      </dsp:nvSpPr>
      <dsp:spPr>
        <a:xfrm>
          <a:off x="7312988" y="1477955"/>
          <a:ext cx="1448971" cy="455856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/>
            <a:t>Machinery</a:t>
          </a:r>
        </a:p>
      </dsp:txBody>
      <dsp:txXfrm>
        <a:off x="7312988" y="1477955"/>
        <a:ext cx="1448971" cy="455856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44D37A-C72F-4B8F-95F5-F21444A8B9A3}">
      <dsp:nvSpPr>
        <dsp:cNvPr id="0" name=""/>
        <dsp:cNvSpPr/>
      </dsp:nvSpPr>
      <dsp:spPr>
        <a:xfrm>
          <a:off x="4417" y="33155"/>
          <a:ext cx="1320377" cy="113921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Gems, Intermediate Goods</a:t>
          </a:r>
          <a:endParaRPr lang="en-US" sz="18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37783" y="66521"/>
        <a:ext cx="1253645" cy="1072480"/>
      </dsp:txXfrm>
    </dsp:sp>
    <dsp:sp modelId="{FC84C75A-7D90-4F5B-AFD4-D7D77D40EEDA}">
      <dsp:nvSpPr>
        <dsp:cNvPr id="0" name=""/>
        <dsp:cNvSpPr/>
      </dsp:nvSpPr>
      <dsp:spPr>
        <a:xfrm>
          <a:off x="1456832" y="439034"/>
          <a:ext cx="279919" cy="3274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1456832" y="504525"/>
        <a:ext cx="195943" cy="196471"/>
      </dsp:txXfrm>
    </dsp:sp>
    <dsp:sp modelId="{1A92BEDB-155A-4EE2-AB04-B35CE68157CA}">
      <dsp:nvSpPr>
        <dsp:cNvPr id="0" name=""/>
        <dsp:cNvSpPr/>
      </dsp:nvSpPr>
      <dsp:spPr>
        <a:xfrm>
          <a:off x="1852945" y="33155"/>
          <a:ext cx="1320377" cy="113921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Value Added [China’s hinterland SEZ]</a:t>
          </a:r>
          <a:endParaRPr lang="en-US" sz="18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1886311" y="66521"/>
        <a:ext cx="1253645" cy="1072480"/>
      </dsp:txXfrm>
    </dsp:sp>
    <dsp:sp modelId="{AF67FCCE-6687-4DC2-9C9C-103D3B7009F9}">
      <dsp:nvSpPr>
        <dsp:cNvPr id="0" name=""/>
        <dsp:cNvSpPr/>
      </dsp:nvSpPr>
      <dsp:spPr>
        <a:xfrm>
          <a:off x="3305360" y="439034"/>
          <a:ext cx="279919" cy="3274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3305360" y="504525"/>
        <a:ext cx="195943" cy="196471"/>
      </dsp:txXfrm>
    </dsp:sp>
    <dsp:sp modelId="{4927F131-C810-4749-A697-4B30FF898684}">
      <dsp:nvSpPr>
        <dsp:cNvPr id="0" name=""/>
        <dsp:cNvSpPr/>
      </dsp:nvSpPr>
      <dsp:spPr>
        <a:xfrm>
          <a:off x="3701474" y="33155"/>
          <a:ext cx="1320377" cy="113921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Re-Export</a:t>
          </a:r>
          <a:endParaRPr lang="en-US" sz="18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3734840" y="66521"/>
        <a:ext cx="1253645" cy="107248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82040FC-69D5-4187-8278-0D9C40464617}">
      <dsp:nvSpPr>
        <dsp:cNvPr id="0" name=""/>
        <dsp:cNvSpPr/>
      </dsp:nvSpPr>
      <dsp:spPr>
        <a:xfrm>
          <a:off x="5240" y="245282"/>
          <a:ext cx="1231619" cy="1448964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5AA97D-62D5-4E8E-8BD1-8998F81C33B4}">
      <dsp:nvSpPr>
        <dsp:cNvPr id="0" name=""/>
        <dsp:cNvSpPr/>
      </dsp:nvSpPr>
      <dsp:spPr>
        <a:xfrm>
          <a:off x="66821" y="303240"/>
          <a:ext cx="1108457" cy="941826"/>
        </a:xfrm>
        <a:prstGeom prst="rect">
          <a:avLst/>
        </a:prstGeom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6D6D23B-D6FA-4452-8F73-496D3DCDC83C}">
      <dsp:nvSpPr>
        <dsp:cNvPr id="0" name=""/>
        <dsp:cNvSpPr/>
      </dsp:nvSpPr>
      <dsp:spPr>
        <a:xfrm>
          <a:off x="66821" y="1245067"/>
          <a:ext cx="1108457" cy="3912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/>
            <a:t>Gems</a:t>
          </a:r>
        </a:p>
      </dsp:txBody>
      <dsp:txXfrm>
        <a:off x="66821" y="1245067"/>
        <a:ext cx="1108457" cy="391220"/>
      </dsp:txXfrm>
    </dsp:sp>
    <dsp:sp modelId="{24BB28E5-8EF2-40E2-B868-982A6F802315}">
      <dsp:nvSpPr>
        <dsp:cNvPr id="0" name=""/>
        <dsp:cNvSpPr/>
      </dsp:nvSpPr>
      <dsp:spPr>
        <a:xfrm>
          <a:off x="1894097" y="245282"/>
          <a:ext cx="1231619" cy="1448964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4744321-0629-446E-ADE3-D92E3E0BD06D}">
      <dsp:nvSpPr>
        <dsp:cNvPr id="0" name=""/>
        <dsp:cNvSpPr/>
      </dsp:nvSpPr>
      <dsp:spPr>
        <a:xfrm>
          <a:off x="1955678" y="303240"/>
          <a:ext cx="1108457" cy="941826"/>
        </a:xfrm>
        <a:prstGeom prst="rect">
          <a:avLst/>
        </a:prstGeom>
        <a:blipFill rotWithShape="1"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A0630AF-27E1-4A7E-817C-800CA43E479C}">
      <dsp:nvSpPr>
        <dsp:cNvPr id="0" name=""/>
        <dsp:cNvSpPr/>
      </dsp:nvSpPr>
      <dsp:spPr>
        <a:xfrm>
          <a:off x="1955678" y="1245067"/>
          <a:ext cx="1108457" cy="3912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/>
            <a:t>Textile</a:t>
          </a:r>
        </a:p>
      </dsp:txBody>
      <dsp:txXfrm>
        <a:off x="1955678" y="1245067"/>
        <a:ext cx="1108457" cy="391220"/>
      </dsp:txXfrm>
    </dsp:sp>
    <dsp:sp modelId="{98729C5C-E78F-4CBA-8C40-90ECA6458E0D}">
      <dsp:nvSpPr>
        <dsp:cNvPr id="0" name=""/>
        <dsp:cNvSpPr/>
      </dsp:nvSpPr>
      <dsp:spPr>
        <a:xfrm>
          <a:off x="3782954" y="245282"/>
          <a:ext cx="1231619" cy="1448964"/>
        </a:xfrm>
        <a:prstGeom prst="rect">
          <a:avLst/>
        </a:prstGeom>
        <a:solidFill>
          <a:srgbClr val="FFC000">
            <a:alpha val="40000"/>
          </a:srgb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55FC625-9D17-48D9-B071-1D5E9ED6486C}">
      <dsp:nvSpPr>
        <dsp:cNvPr id="0" name=""/>
        <dsp:cNvSpPr/>
      </dsp:nvSpPr>
      <dsp:spPr>
        <a:xfrm>
          <a:off x="3844535" y="303240"/>
          <a:ext cx="1108457" cy="941826"/>
        </a:xfrm>
        <a:prstGeom prst="rect">
          <a:avLst/>
        </a:prstGeom>
        <a:blipFill rotWithShape="1"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B787F3C-48CB-4060-9172-85DE7500EFDE}">
      <dsp:nvSpPr>
        <dsp:cNvPr id="0" name=""/>
        <dsp:cNvSpPr/>
      </dsp:nvSpPr>
      <dsp:spPr>
        <a:xfrm>
          <a:off x="3844535" y="1245067"/>
          <a:ext cx="1108457" cy="3912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/>
            <a:t>Petro</a:t>
          </a:r>
        </a:p>
      </dsp:txBody>
      <dsp:txXfrm>
        <a:off x="3844535" y="1245067"/>
        <a:ext cx="1108457" cy="391220"/>
      </dsp:txXfrm>
    </dsp:sp>
    <dsp:sp modelId="{A08667D7-9D62-40A9-8C6B-6BE0311B6D52}">
      <dsp:nvSpPr>
        <dsp:cNvPr id="0" name=""/>
        <dsp:cNvSpPr/>
      </dsp:nvSpPr>
      <dsp:spPr>
        <a:xfrm>
          <a:off x="5671811" y="245282"/>
          <a:ext cx="1231619" cy="1448964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94C03F2-8FC3-463C-843E-47AC048E33DA}">
      <dsp:nvSpPr>
        <dsp:cNvPr id="0" name=""/>
        <dsp:cNvSpPr/>
      </dsp:nvSpPr>
      <dsp:spPr>
        <a:xfrm>
          <a:off x="5733392" y="303240"/>
          <a:ext cx="1108457" cy="941826"/>
        </a:xfrm>
        <a:prstGeom prst="rect">
          <a:avLst/>
        </a:prstGeom>
        <a:blipFill rotWithShape="1">
          <a:blip xmlns:r="http://schemas.openxmlformats.org/officeDocument/2006/relationships"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B3955E8-DDE1-4841-BE96-220BFDA94CFD}">
      <dsp:nvSpPr>
        <dsp:cNvPr id="0" name=""/>
        <dsp:cNvSpPr/>
      </dsp:nvSpPr>
      <dsp:spPr>
        <a:xfrm>
          <a:off x="5733392" y="1245067"/>
          <a:ext cx="1108457" cy="3912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/>
            <a:t>Chem</a:t>
          </a:r>
        </a:p>
      </dsp:txBody>
      <dsp:txXfrm>
        <a:off x="5733392" y="1245067"/>
        <a:ext cx="1108457" cy="391220"/>
      </dsp:txXfrm>
    </dsp:sp>
    <dsp:sp modelId="{92F07D75-067C-43F7-B57A-25DF73B60F5C}">
      <dsp:nvSpPr>
        <dsp:cNvPr id="0" name=""/>
        <dsp:cNvSpPr/>
      </dsp:nvSpPr>
      <dsp:spPr>
        <a:xfrm>
          <a:off x="7560668" y="245282"/>
          <a:ext cx="1231619" cy="1448964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AB6372-A977-4ACC-8496-A0F4820E2972}">
      <dsp:nvSpPr>
        <dsp:cNvPr id="0" name=""/>
        <dsp:cNvSpPr/>
      </dsp:nvSpPr>
      <dsp:spPr>
        <a:xfrm>
          <a:off x="7622249" y="303240"/>
          <a:ext cx="1108457" cy="941826"/>
        </a:xfrm>
        <a:prstGeom prst="rect">
          <a:avLst/>
        </a:prstGeom>
        <a:blipFill rotWithShape="1">
          <a:blip xmlns:r="http://schemas.openxmlformats.org/officeDocument/2006/relationships"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3C85961-34C3-4F30-BE15-5842E485DBEA}">
      <dsp:nvSpPr>
        <dsp:cNvPr id="0" name=""/>
        <dsp:cNvSpPr/>
      </dsp:nvSpPr>
      <dsp:spPr>
        <a:xfrm>
          <a:off x="7622249" y="1245067"/>
          <a:ext cx="1108457" cy="3912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err="1"/>
            <a:t>Agri</a:t>
          </a:r>
          <a:endParaRPr lang="en-US" sz="2800" kern="1200" dirty="0"/>
        </a:p>
      </dsp:txBody>
      <dsp:txXfrm>
        <a:off x="7622249" y="1245067"/>
        <a:ext cx="1108457" cy="39122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8C02857-D533-4B21-AB62-2BC318C4F022}">
      <dsp:nvSpPr>
        <dsp:cNvPr id="0" name=""/>
        <dsp:cNvSpPr/>
      </dsp:nvSpPr>
      <dsp:spPr>
        <a:xfrm>
          <a:off x="602342" y="1558"/>
          <a:ext cx="1035887" cy="1167936"/>
        </a:xfrm>
        <a:prstGeom prst="roundRect">
          <a:avLst/>
        </a:prstGeom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2AC5C79-6814-46DF-8A39-79C401638AFE}">
      <dsp:nvSpPr>
        <dsp:cNvPr id="0" name=""/>
        <dsp:cNvSpPr/>
      </dsp:nvSpPr>
      <dsp:spPr>
        <a:xfrm>
          <a:off x="272726" y="1169495"/>
          <a:ext cx="1695118" cy="6288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63576" rIns="163576" bIns="0" numCol="1" spcCol="1270" anchor="t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ICT</a:t>
          </a:r>
          <a:endParaRPr lang="en-US" sz="2300" kern="1200" dirty="0"/>
        </a:p>
      </dsp:txBody>
      <dsp:txXfrm>
        <a:off x="272726" y="1169495"/>
        <a:ext cx="1695118" cy="628889"/>
      </dsp:txXfrm>
    </dsp:sp>
    <dsp:sp modelId="{840E8FF9-1381-4826-A44C-646F0AFDE6B1}">
      <dsp:nvSpPr>
        <dsp:cNvPr id="0" name=""/>
        <dsp:cNvSpPr/>
      </dsp:nvSpPr>
      <dsp:spPr>
        <a:xfrm>
          <a:off x="2238110" y="1558"/>
          <a:ext cx="1493755" cy="1167936"/>
        </a:xfrm>
        <a:prstGeom prst="roundRect">
          <a:avLst/>
        </a:prstGeom>
        <a:blipFill rotWithShape="1"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EB2836-ED48-4196-919B-9F3BDCA62246}">
      <dsp:nvSpPr>
        <dsp:cNvPr id="0" name=""/>
        <dsp:cNvSpPr/>
      </dsp:nvSpPr>
      <dsp:spPr>
        <a:xfrm>
          <a:off x="2137428" y="1169495"/>
          <a:ext cx="1695118" cy="6288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63576" rIns="163576" bIns="0" numCol="1" spcCol="1270" anchor="t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Travel</a:t>
          </a:r>
          <a:endParaRPr lang="en-US" sz="2300" kern="1200" dirty="0"/>
        </a:p>
      </dsp:txBody>
      <dsp:txXfrm>
        <a:off x="2137428" y="1169495"/>
        <a:ext cx="1695118" cy="628889"/>
      </dsp:txXfrm>
    </dsp:sp>
    <dsp:sp modelId="{02EAF872-3C35-4667-9912-F8565716F4BA}">
      <dsp:nvSpPr>
        <dsp:cNvPr id="0" name=""/>
        <dsp:cNvSpPr/>
      </dsp:nvSpPr>
      <dsp:spPr>
        <a:xfrm>
          <a:off x="272726" y="1967896"/>
          <a:ext cx="1695118" cy="1167936"/>
        </a:xfrm>
        <a:prstGeom prst="roundRect">
          <a:avLst/>
        </a:prstGeom>
        <a:blipFill rotWithShape="1"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AD05D6-4B53-42DC-A611-F34F0BE29040}">
      <dsp:nvSpPr>
        <dsp:cNvPr id="0" name=""/>
        <dsp:cNvSpPr/>
      </dsp:nvSpPr>
      <dsp:spPr>
        <a:xfrm>
          <a:off x="272726" y="3135833"/>
          <a:ext cx="1695118" cy="6288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63576" rIns="163576" bIns="0" numCol="1" spcCol="1270" anchor="t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Transport</a:t>
          </a:r>
          <a:endParaRPr lang="en-US" sz="2300" kern="1200" dirty="0"/>
        </a:p>
      </dsp:txBody>
      <dsp:txXfrm>
        <a:off x="272726" y="3135833"/>
        <a:ext cx="1695118" cy="628889"/>
      </dsp:txXfrm>
    </dsp:sp>
    <dsp:sp modelId="{560F7970-C3A8-4FBF-88CE-E90E44848924}">
      <dsp:nvSpPr>
        <dsp:cNvPr id="0" name=""/>
        <dsp:cNvSpPr/>
      </dsp:nvSpPr>
      <dsp:spPr>
        <a:xfrm>
          <a:off x="2343707" y="1967896"/>
          <a:ext cx="1282560" cy="1167936"/>
        </a:xfrm>
        <a:prstGeom prst="roundRect">
          <a:avLst/>
        </a:prstGeom>
        <a:blipFill rotWithShape="1">
          <a:blip xmlns:r="http://schemas.openxmlformats.org/officeDocument/2006/relationships"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47F5EE-34FB-45C1-B806-30186DC5A345}">
      <dsp:nvSpPr>
        <dsp:cNvPr id="0" name=""/>
        <dsp:cNvSpPr/>
      </dsp:nvSpPr>
      <dsp:spPr>
        <a:xfrm>
          <a:off x="2137428" y="3135833"/>
          <a:ext cx="1695118" cy="6288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63576" rIns="163576" bIns="0" numCol="1" spcCol="1270" anchor="t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Consultancy</a:t>
          </a:r>
          <a:endParaRPr lang="en-US" sz="2300" kern="1200" dirty="0"/>
        </a:p>
      </dsp:txBody>
      <dsp:txXfrm>
        <a:off x="2137428" y="3135833"/>
        <a:ext cx="1695118" cy="62888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9/3/layout/DescendingProcess">
  <dgm:title val=""/>
  <dgm:desc val=""/>
  <dgm:catLst>
    <dgm:cat type="process" pri="23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clrData>
  <dgm:layoutNode name="Name0">
    <dgm:varLst>
      <dgm:chMax val="7"/>
      <dgm:chPref val="5"/>
    </dgm:varLst>
    <dgm:alg type="composite">
      <dgm:param type="ar" val="1.1"/>
    </dgm:alg>
    <dgm:shape xmlns:r="http://schemas.openxmlformats.org/officeDocument/2006/relationships" r:blip="">
      <dgm:adjLst/>
    </dgm:shape>
    <dgm:choose name="Name1">
      <dgm:if name="Name2" axis="ch" ptType="node" func="cnt" op="equ" val="1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</dgm:constrLst>
      </dgm:if>
      <dgm:if name="Name3" axis="ch" ptType="node" func="cnt" op="equ" val="2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5"/>
          <dgm:constr type="b" for="ch" forName="txNode2" refType="h"/>
          <dgm:constr type="r" for="ch" forName="txNode2" refType="w"/>
          <dgm:constr type="h" for="ch" forName="txNode2" refType="h" fact="0.16"/>
        </dgm:constrLst>
      </dgm:if>
      <dgm:if name="Name4" axis="ch" ptType="node" func="cnt" op="equ" val="3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56"/>
          <dgm:constr type="ctrY" for="ch" forName="txNode2" refType="h" fact="0.3992"/>
          <dgm:constr type="r" for="ch" forName="txNode2" refType="w"/>
          <dgm:constr type="h" for="ch" forName="txNode2" refType="h" fact="0.16"/>
          <dgm:constr type="l" for="ch" forName="txNode3" refType="w" fact="0.5"/>
          <dgm:constr type="b" for="ch" forName="txNode3" refType="h"/>
          <dgm:constr type="r" for="ch" forName="txNode3" refType="w"/>
          <dgm:constr type="h" for="ch" forName="txNode3" refType="h" fact="0.16"/>
          <dgm:constr type="ctrX" for="ch" forName="dotNode2" refType="w" fact="0.4782"/>
          <dgm:constr type="ctrY" for="ch" forName="dotNode2" refType="h" fact="0.3992"/>
          <dgm:constr type="h" for="ch" forName="dotNode2" refType="h" fact="0.0218"/>
          <dgm:constr type="w" for="ch" forName="dotNode2" refType="h" refFor="ch" refForName="dotNode2"/>
        </dgm:constrLst>
      </dgm:if>
      <dgm:if name="Name5" axis="ch" ptType="node" func="cnt" op="equ" val="4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9"/>
          <dgm:constr type="ctrY" for="ch" forName="txNode2" refType="h" fact="0.3153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5004"/>
          <dgm:constr type="r" for="ch" forName="txNode3" refType="w" fact="0.5"/>
          <dgm:constr type="h" for="ch" forName="txNode3" refType="h" fact="0.16"/>
          <dgm:constr type="l" for="ch" forName="txNode4" refType="w" fact="0.5"/>
          <dgm:constr type="b" for="ch" forName="txNode4" refType="h"/>
          <dgm:constr type="r" for="ch" forName="txNode4" refType="w"/>
          <dgm:constr type="h" for="ch" forName="txNode4" refType="h" fact="0.16"/>
          <dgm:constr type="ctrX" for="ch" forName="dotNode2" refType="w" fact="0.39"/>
          <dgm:constr type="ctrY" for="ch" forName="dotNode2" refType="h" fact="0.3153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5626"/>
          <dgm:constr type="ctrY" for="ch" forName="dotNode3" refType="h" fact="0.5004"/>
          <dgm:constr type="h" for="ch" forName="dotNode3" refType="h" fact="0.0218"/>
          <dgm:constr type="w" for="ch" forName="dotNode3" refType="h" refFor="ch" refForName="dotNode3"/>
        </dgm:constrLst>
      </dgm:if>
      <dgm:if name="Name6" axis="ch" ptType="node" func="cnt" op="equ" val="5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6"/>
          <dgm:constr type="ctrY" for="ch" forName="txNode2" refType="h" fact="0.2885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4089"/>
          <dgm:constr type="r" for="ch" forName="txNode3" refType="w" fact="0.43"/>
          <dgm:constr type="h" for="ch" forName="txNode3" refType="h" fact="0.16"/>
          <dgm:constr type="l" for="ch" forName="txNode4" refType="w" fact="0.67"/>
          <dgm:constr type="ctrY" for="ch" forName="txNode4" refType="h" fact="0.5497"/>
          <dgm:constr type="r" for="ch" forName="txNode4" refType="w"/>
          <dgm:constr type="h" for="ch" forName="txNode4" refType="h" fact="0.16"/>
          <dgm:constr type="l" for="ch" forName="txNode5" refType="w" fact="0.5"/>
          <dgm:constr type="b" for="ch" forName="txNode5" refType="h"/>
          <dgm:constr type="r" for="ch" forName="txNode5" refType="w"/>
          <dgm:constr type="h" for="ch" forName="txNode5" refType="h" fact="0.16"/>
          <dgm:constr type="ctrX" for="ch" forName="dotNode2" refType="w" fact="0.3565"/>
          <dgm:constr type="ctrY" for="ch" forName="dotNode2" refType="h" fact="0.2885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4922"/>
          <dgm:constr type="ctrY" for="ch" forName="dotNode3" refType="h" fact="0.4089"/>
          <dgm:constr type="h" for="ch" forName="dotNode3" refType="h" fact="0.0218"/>
          <dgm:constr type="w" for="ch" forName="dotNode3" refType="h" refFor="ch" refForName="dotNode3"/>
          <dgm:constr type="ctrX" for="ch" forName="dotNode4" refType="w" fact="0.5939"/>
          <dgm:constr type="ctrY" for="ch" forName="dotNode4" refType="h" fact="0.5497"/>
          <dgm:constr type="h" for="ch" forName="dotNode4" refType="h" fact="0.0218"/>
          <dgm:constr type="w" for="ch" forName="dotNode4" refType="h" refFor="ch" refForName="dotNode4"/>
        </dgm:constrLst>
      </dgm:if>
      <dgm:if name="Name7" axis="ch" ptType="node" func="cnt" op="equ" val="6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5"/>
          <dgm:constr type="ctrY" for="ch" forName="txNode2" refType="h" fact="0.2693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3638"/>
          <dgm:constr type="r" for="ch" forName="txNode3" refType="w" fact="0.37"/>
          <dgm:constr type="h" for="ch" forName="txNode3" refType="h" fact="0.16"/>
          <dgm:constr type="l" for="ch" forName="txNode4" refType="w" fact="0.63"/>
          <dgm:constr type="ctrY" for="ch" forName="txNode4" refType="h" fact="0.4744"/>
          <dgm:constr type="r" for="ch" forName="txNode4" refType="w"/>
          <dgm:constr type="h" for="ch" forName="txNode4" refType="h" fact="0.16"/>
          <dgm:constr type="l" for="ch" forName="txNode5" refType="w" fact="0"/>
          <dgm:constr type="ctrY" for="ch" forName="txNode5" refType="h" fact="0.5961"/>
          <dgm:constr type="r" for="ch" forName="txNode5" refType="w" fact="0.55"/>
          <dgm:constr type="h" for="ch" forName="txNode5" refType="h" fact="0.16"/>
          <dgm:constr type="l" for="ch" forName="txNode6" refType="w" fact="0.5"/>
          <dgm:constr type="b" for="ch" forName="txNode6" refType="h"/>
          <dgm:constr type="r" for="ch" forName="txNode6" refType="w"/>
          <dgm:constr type="h" for="ch" forName="txNode6" refType="h" fact="0.16"/>
          <dgm:constr type="ctrX" for="ch" forName="dotNode2" refType="w" fact="0.33"/>
          <dgm:constr type="ctrY" for="ch" forName="dotNode2" refType="h" fact="0.2693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4419"/>
          <dgm:constr type="ctrY" for="ch" forName="dotNode3" refType="h" fact="0.3638"/>
          <dgm:constr type="h" for="ch" forName="dotNode3" refType="h" fact="0.0218"/>
          <dgm:constr type="w" for="ch" forName="dotNode3" refType="h" refFor="ch" refForName="dotNode3"/>
          <dgm:constr type="ctrX" for="ch" forName="dotNode4" refType="w" fact="0.5425"/>
          <dgm:constr type="ctrY" for="ch" forName="dotNode4" refType="h" fact="0.4744"/>
          <dgm:constr type="h" for="ch" forName="dotNode4" refType="h" fact="0.0218"/>
          <dgm:constr type="w" for="ch" forName="dotNode4" refType="h" refFor="ch" refForName="dotNode4"/>
          <dgm:constr type="ctrX" for="ch" forName="dotNode5" refType="w" fact="0.6153"/>
          <dgm:constr type="ctrY" for="ch" forName="dotNode5" refType="h" fact="0.5961"/>
          <dgm:constr type="h" for="ch" forName="dotNode5" refType="h" fact="0.0218"/>
          <dgm:constr type="w" for="ch" forName="dotNode5" refType="h" refFor="ch" refForName="dotNode5"/>
        </dgm:constrLst>
      </dgm:if>
      <dgm:else name="Name8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4"/>
          <dgm:constr type="ctrY" for="ch" forName="txNode2" refType="h" fact="0.2693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3424"/>
          <dgm:constr type="r" for="ch" forName="txNode3" refType="w" fact="0.33"/>
          <dgm:constr type="h" for="ch" forName="txNode3" refType="h" fact="0.16"/>
          <dgm:constr type="l" for="ch" forName="txNode4" refType="w" fact="0.61"/>
          <dgm:constr type="ctrY" for="ch" forName="txNode4" refType="h" fact="0.4276"/>
          <dgm:constr type="r" for="ch" forName="txNode4" refType="w"/>
          <dgm:constr type="h" for="ch" forName="txNode4" refType="h" fact="0.16"/>
          <dgm:constr type="l" for="ch" forName="txNode5" refType="w" fact="0"/>
          <dgm:constr type="ctrY" for="ch" forName="txNode5" refType="h" fact="0.5218"/>
          <dgm:constr type="r" for="ch" forName="txNode5" refType="w" fact="0.5"/>
          <dgm:constr type="h" for="ch" forName="txNode5" refType="h" fact="0.16"/>
          <dgm:constr type="l" for="ch" forName="txNode6" refType="w" fact="0.71"/>
          <dgm:constr type="ctrY" for="ch" forName="txNode6" refType="h" fact="0.6179"/>
          <dgm:constr type="r" for="ch" forName="txNode6" refType="w"/>
          <dgm:constr type="h" for="ch" forName="txNode6" refType="h" fact="0.16"/>
          <dgm:constr type="l" for="ch" forName="txNode7" refType="w" fact="0.5"/>
          <dgm:constr type="b" for="ch" forName="txNode7" refType="h"/>
          <dgm:constr type="r" for="ch" forName="txNode7" refType="w"/>
          <dgm:constr type="h" for="ch" forName="txNode7" refType="h" fact="0.16"/>
          <dgm:constr type="ctrX" for="ch" forName="dotNode2" refType="w" fact="0.33"/>
          <dgm:constr type="ctrY" for="ch" forName="dotNode2" refType="h" fact="0.2693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425"/>
          <dgm:constr type="ctrY" for="ch" forName="dotNode3" refType="h" fact="0.3424"/>
          <dgm:constr type="h" for="ch" forName="dotNode3" refType="h" fact="0.0218"/>
          <dgm:constr type="w" for="ch" forName="dotNode3" refType="h" refFor="ch" refForName="dotNode3"/>
          <dgm:constr type="ctrX" for="ch" forName="dotNode4" refType="w" fact="0.505"/>
          <dgm:constr type="ctrY" for="ch" forName="dotNode4" refType="h" fact="0.4276"/>
          <dgm:constr type="h" for="ch" forName="dotNode4" refType="h" fact="0.0218"/>
          <dgm:constr type="w" for="ch" forName="dotNode4" refType="h" refFor="ch" refForName="dotNode4"/>
          <dgm:constr type="ctrX" for="ch" forName="dotNode5" refType="w" fact="0.5742"/>
          <dgm:constr type="ctrY" for="ch" forName="dotNode5" refType="h" fact="0.5218"/>
          <dgm:constr type="h" for="ch" forName="dotNode5" refType="h" fact="0.0218"/>
          <dgm:constr type="w" for="ch" forName="dotNode5" refType="h" refFor="ch" refForName="dotNode5"/>
          <dgm:constr type="ctrX" for="ch" forName="dotNode6" refType="w" fact="0.63"/>
          <dgm:constr type="ctrY" for="ch" forName="dotNode6" refType="h" fact="0.6179"/>
          <dgm:constr type="h" for="ch" forName="dotNode6" refType="h" fact="0.0218"/>
          <dgm:constr type="w" for="ch" forName="dotNode6" refType="h" refFor="ch" refForName="dotNode6"/>
        </dgm:constrLst>
      </dgm:else>
    </dgm:choose>
    <dgm:forEach name="Name9" axis="self" ptType="parTrans">
      <dgm:forEach name="Name10" axis="self" ptType="sibTrans" st="2">
        <dgm:forEach name="dotRepeat" axis="self">
          <dgm:layoutNode name="dotRepeatNode" styleLbl="fgShp">
            <dgm:alg type="sp"/>
            <dgm:shape xmlns:r="http://schemas.openxmlformats.org/officeDocument/2006/relationships" type="ellipse" r:blip="">
              <dgm:adjLst/>
            </dgm:shape>
            <dgm:presOf axis="self"/>
          </dgm:layoutNode>
        </dgm:forEach>
      </dgm:forEach>
    </dgm:forEach>
    <dgm:choose name="Name11">
      <dgm:if name="Name12" axis="ch" ptType="node" func="cnt" op="gte" val="1">
        <dgm:layoutNode name="arrowNode" styleLbl="node1">
          <dgm:alg type="sp"/>
          <dgm:shape xmlns:r="http://schemas.openxmlformats.org/officeDocument/2006/relationships" rot="73.2729" type="swooshArrow" r:blip="">
            <dgm:adjLst>
              <dgm:adj idx="1" val="0.1631"/>
              <dgm:adj idx="2" val="0.3137"/>
            </dgm:adjLst>
          </dgm:shape>
          <dgm:presOf/>
        </dgm:layoutNode>
      </dgm:if>
      <dgm:else name="Name13"/>
    </dgm:choose>
    <dgm:forEach name="Name14" axis="ch" ptType="node" cnt="1">
      <dgm:layoutNode name="txNode1" styleLbl="revTx">
        <dgm:varLst>
          <dgm:bulletEnabled val="1"/>
        </dgm:varLst>
        <dgm:alg type="tx">
          <dgm:param type="txAnchorVert" val="b"/>
        </dgm:alg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5" axis="ch" ptType="node" st="2" cnt="1">
      <dgm:layoutNode name="txNode2" styleLbl="revTx">
        <dgm:varLst>
          <dgm:bulletEnabled val="1"/>
        </dgm:varLst>
        <dgm:choose name="Name16">
          <dgm:if name="Name17" axis="self" ptType="node" func="revPos" op="equ" val="1">
            <dgm:alg type="tx">
              <dgm:param type="txAnchorVert" val="t"/>
            </dgm:alg>
          </dgm:if>
          <dgm:if name="Name18" axis="self" ptType="node" func="posOdd" op="equ" val="1">
            <dgm:alg type="tx">
              <dgm:param type="parTxLTRAlign" val="r"/>
              <dgm:param type="parTxRTLAlign" val="r"/>
            </dgm:alg>
          </dgm:if>
          <dgm:else name="Name1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20">
        <dgm:if name="Name21" axis="par ch" ptType="all node" func="cnt" op="neq" val="2">
          <dgm:forEach name="Name22" axis="follow" ptType="sibTrans" cnt="1">
            <dgm:layoutNode name="dotNode2">
              <dgm:alg type="sp"/>
              <dgm:shape xmlns:r="http://schemas.openxmlformats.org/officeDocument/2006/relationships" r:blip="">
                <dgm:adjLst/>
              </dgm:shape>
              <dgm:presOf/>
              <dgm:forEach name="Name23" ref="dotRepeat"/>
            </dgm:layoutNode>
          </dgm:forEach>
        </dgm:if>
        <dgm:else name="Name24"/>
      </dgm:choose>
    </dgm:forEach>
    <dgm:forEach name="Name25" axis="ch" ptType="node" st="3" cnt="1">
      <dgm:layoutNode name="txNode3" styleLbl="revTx">
        <dgm:varLst>
          <dgm:bulletEnabled val="1"/>
        </dgm:varLst>
        <dgm:choose name="Name26">
          <dgm:if name="Name27" axis="self" ptType="node" func="revPos" op="equ" val="1">
            <dgm:alg type="tx">
              <dgm:param type="txAnchorVert" val="t"/>
            </dgm:alg>
          </dgm:if>
          <dgm:if name="Name28" axis="self" ptType="node" func="posOdd" op="equ" val="1">
            <dgm:alg type="tx">
              <dgm:param type="parTxLTRAlign" val="r"/>
              <dgm:param type="parTxRTLAlign" val="r"/>
            </dgm:alg>
          </dgm:if>
          <dgm:else name="Name2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30">
        <dgm:if name="Name31" axis="par ch" ptType="all node" func="cnt" op="neq" val="3">
          <dgm:forEach name="Name32" axis="follow" ptType="sibTrans" cnt="1">
            <dgm:layoutNode name="dotNode3">
              <dgm:alg type="sp"/>
              <dgm:shape xmlns:r="http://schemas.openxmlformats.org/officeDocument/2006/relationships" r:blip="">
                <dgm:adjLst/>
              </dgm:shape>
              <dgm:presOf/>
              <dgm:forEach name="Name33" ref="dotRepeat"/>
            </dgm:layoutNode>
          </dgm:forEach>
        </dgm:if>
        <dgm:else name="Name34"/>
      </dgm:choose>
    </dgm:forEach>
    <dgm:forEach name="Name35" axis="ch" ptType="node" st="4" cnt="1">
      <dgm:layoutNode name="txNode4" styleLbl="revTx">
        <dgm:varLst>
          <dgm:bulletEnabled val="1"/>
        </dgm:varLst>
        <dgm:choose name="Name36">
          <dgm:if name="Name37" axis="self" ptType="node" func="revPos" op="equ" val="1">
            <dgm:alg type="tx">
              <dgm:param type="txAnchorVert" val="t"/>
            </dgm:alg>
          </dgm:if>
          <dgm:if name="Name38" axis="self" ptType="node" func="posOdd" op="equ" val="1">
            <dgm:alg type="tx">
              <dgm:param type="parTxLTRAlign" val="r"/>
              <dgm:param type="parTxRTLAlign" val="r"/>
            </dgm:alg>
          </dgm:if>
          <dgm:else name="Name3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40">
        <dgm:if name="Name41" axis="par ch" ptType="all node" func="cnt" op="neq" val="4">
          <dgm:forEach name="Name42" axis="follow" ptType="sibTrans" cnt="1">
            <dgm:layoutNode name="dotNode4">
              <dgm:alg type="sp"/>
              <dgm:shape xmlns:r="http://schemas.openxmlformats.org/officeDocument/2006/relationships" r:blip="">
                <dgm:adjLst/>
              </dgm:shape>
              <dgm:presOf/>
              <dgm:forEach name="Name43" ref="dotRepeat"/>
            </dgm:layoutNode>
          </dgm:forEach>
        </dgm:if>
        <dgm:else name="Name44"/>
      </dgm:choose>
    </dgm:forEach>
    <dgm:forEach name="Name45" axis="ch" ptType="node" st="5" cnt="1">
      <dgm:layoutNode name="txNode5" styleLbl="revTx">
        <dgm:varLst>
          <dgm:bulletEnabled val="1"/>
        </dgm:varLst>
        <dgm:choose name="Name46">
          <dgm:if name="Name47" axis="self" ptType="node" func="revPos" op="equ" val="1">
            <dgm:alg type="tx">
              <dgm:param type="txAnchorVert" val="t"/>
            </dgm:alg>
          </dgm:if>
          <dgm:if name="Name48" axis="self" ptType="node" func="posOdd" op="equ" val="1">
            <dgm:alg type="tx">
              <dgm:param type="parTxLTRAlign" val="r"/>
              <dgm:param type="parTxRTLAlign" val="r"/>
            </dgm:alg>
          </dgm:if>
          <dgm:else name="Name4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50">
        <dgm:if name="Name51" axis="par ch" ptType="all node" func="cnt" op="neq" val="5">
          <dgm:forEach name="Name52" axis="follow" ptType="sibTrans" cnt="1">
            <dgm:layoutNode name="dotNode5">
              <dgm:alg type="sp"/>
              <dgm:shape xmlns:r="http://schemas.openxmlformats.org/officeDocument/2006/relationships" r:blip="">
                <dgm:adjLst/>
              </dgm:shape>
              <dgm:presOf/>
              <dgm:forEach name="Name53" ref="dotRepeat"/>
            </dgm:layoutNode>
          </dgm:forEach>
        </dgm:if>
        <dgm:else name="Name54"/>
      </dgm:choose>
    </dgm:forEach>
    <dgm:forEach name="Name55" axis="ch" ptType="node" st="6" cnt="1">
      <dgm:layoutNode name="txNode6" styleLbl="revTx">
        <dgm:varLst>
          <dgm:bulletEnabled val="1"/>
        </dgm:varLst>
        <dgm:choose name="Name56">
          <dgm:if name="Name57" axis="self" ptType="node" func="revPos" op="equ" val="1">
            <dgm:alg type="tx">
              <dgm:param type="txAnchorVert" val="t"/>
            </dgm:alg>
          </dgm:if>
          <dgm:if name="Name58" axis="self" ptType="node" func="posOdd" op="equ" val="1">
            <dgm:alg type="tx">
              <dgm:param type="parTxLTRAlign" val="r"/>
              <dgm:param type="parTxRTLAlign" val="r"/>
            </dgm:alg>
          </dgm:if>
          <dgm:else name="Name5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60">
        <dgm:if name="Name61" axis="par ch" ptType="all node" func="cnt" op="neq" val="6">
          <dgm:forEach name="Name62" axis="follow" ptType="sibTrans" cnt="1">
            <dgm:layoutNode name="dotNode6">
              <dgm:alg type="sp"/>
              <dgm:shape xmlns:r="http://schemas.openxmlformats.org/officeDocument/2006/relationships" r:blip="">
                <dgm:adjLst/>
              </dgm:shape>
              <dgm:presOf/>
              <dgm:forEach name="Name63" ref="dotRepeat"/>
            </dgm:layoutNode>
          </dgm:forEach>
        </dgm:if>
        <dgm:else name="Name64"/>
      </dgm:choose>
    </dgm:forEach>
    <dgm:forEach name="Name65" axis="ch" ptType="node" st="7" cnt="1">
      <dgm:layoutNode name="txNode7" styleLbl="revTx">
        <dgm:varLst>
          <dgm:bulletEnabled val="1"/>
        </dgm:varLst>
        <dgm:alg type="tx">
          <dgm:param type="txAnchorVert" val="t"/>
        </dgm:alg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matrix1">
  <dgm:title val=""/>
  <dgm:desc val=""/>
  <dgm:catLst>
    <dgm:cat type="matrix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clrData>
  <dgm:layoutNode name="diagram">
    <dgm:varLst>
      <dgm:chMax val="1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ctrX" for="ch" forName="matrix" refType="w" fact="0.5"/>
      <dgm:constr type="ctrY" for="ch" forName="matrix" refType="h" fact="0.5"/>
      <dgm:constr type="w" for="ch" forName="matrix" refType="w"/>
      <dgm:constr type="h" for="ch" forName="matrix" refType="h"/>
      <dgm:constr type="ctrX" for="ch" forName="centerTile" refType="w" fact="0.5"/>
      <dgm:constr type="ctrY" for="ch" forName="centerTile" refType="h" fact="0.5"/>
      <dgm:constr type="w" for="ch" forName="centerTile" refType="w" fact="0.3"/>
      <dgm:constr type="h" for="ch" forName="centerTile" refType="h" fact="0.25"/>
      <dgm:constr type="primFontSz" for="des" ptType="node" op="equ" val="65"/>
    </dgm:constrLst>
    <dgm:ruleLst/>
    <dgm:choose name="Name0">
      <dgm:if name="Name1" axis="ch" ptType="node" func="cnt" op="gte" val="1">
        <dgm:layoutNode name="matrix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tile1"/>
            <dgm:constr type="t" for="ch" forName="tile1"/>
            <dgm:constr type="r" for="ch" forName="tile1" refType="w" fact="0.5"/>
            <dgm:constr type="b" for="ch" forName="tile1" refType="h" fact="0.5"/>
            <dgm:constr type="l" for="ch" forName="tile1text" refType="l" refFor="ch" refForName="tile1"/>
            <dgm:constr type="t" for="ch" forName="tile1text" refType="t" refFor="ch" refForName="tile1"/>
            <dgm:constr type="w" for="ch" forName="tile1text" refType="w" refFor="ch" refForName="tile1"/>
            <dgm:constr type="h" for="ch" forName="tile1text" refType="h" refFor="ch" refForName="tile1" fact="0.75"/>
            <dgm:constr type="r" for="ch" forName="tile2" refType="w"/>
            <dgm:constr type="t" for="ch" forName="tile2"/>
            <dgm:constr type="l" for="ch" forName="tile2" refType="w" fact="0.5"/>
            <dgm:constr type="b" for="ch" forName="tile2" refType="h" fact="0.5"/>
            <dgm:constr type="r" for="ch" forName="tile2text" refType="r" refFor="ch" refForName="tile2"/>
            <dgm:constr type="t" for="ch" forName="tile2text" refType="t" refFor="ch" refForName="tile2"/>
            <dgm:constr type="w" for="ch" forName="tile2text" refType="w" refFor="ch" refForName="tile2"/>
            <dgm:constr type="h" for="ch" forName="tile2text" refType="h" refFor="ch" refForName="tile2" fact="0.75"/>
            <dgm:constr type="l" for="ch" forName="tile3"/>
            <dgm:constr type="b" for="ch" forName="tile3" refType="h"/>
            <dgm:constr type="r" for="ch" forName="tile3" refType="w" fact="0.5"/>
            <dgm:constr type="t" for="ch" forName="tile3" refType="h" fact="0.5"/>
            <dgm:constr type="l" for="ch" forName="tile3text" refType="l" refFor="ch" refForName="tile3"/>
            <dgm:constr type="b" for="ch" forName="tile3text" refType="b" refFor="ch" refForName="tile3"/>
            <dgm:constr type="w" for="ch" forName="tile3text" refType="w" refFor="ch" refForName="tile3"/>
            <dgm:constr type="h" for="ch" forName="tile3text" refType="h" refFor="ch" refForName="tile3" fact="0.75"/>
            <dgm:constr type="r" for="ch" forName="tile4" refType="w"/>
            <dgm:constr type="b" for="ch" forName="tile4" refType="h"/>
            <dgm:constr type="l" for="ch" forName="tile4" refType="w" fact="0.5"/>
            <dgm:constr type="t" for="ch" forName="tile4" refType="h" fact="0.5"/>
            <dgm:constr type="r" for="ch" forName="tile4text" refType="r" refFor="ch" refForName="tile4"/>
            <dgm:constr type="b" for="ch" forName="tile4text" refType="b" refFor="ch" refForName="tile4"/>
            <dgm:constr type="w" for="ch" forName="tile4text" refType="w" refFor="ch" refForName="tile4"/>
            <dgm:constr type="h" for="ch" forName="tile4text" refType="h" refFor="ch" refForName="tile4" fact="0.75"/>
          </dgm:constrLst>
          <dgm:ruleLst/>
          <dgm:layoutNode name="tile1" styleLbl="node1">
            <dgm:alg type="sp"/>
            <dgm:shape xmlns:r="http://schemas.openxmlformats.org/officeDocument/2006/relationships" rot="270" type="round1Rect" r:blip="">
              <dgm:adjLst/>
            </dgm:shape>
            <dgm:choose name="Name2">
              <dgm:if name="Name3" func="var" arg="dir" op="equ" val="norm">
                <dgm:presOf axis="ch ch desOrSelf" ptType="node node node" st="1 1 1" cnt="1 1 0"/>
              </dgm:if>
              <dgm:else name="Name4">
                <dgm:presOf axis="ch ch desOrSelf" ptType="node node node" st="1 2 1" cnt="1 1 0"/>
              </dgm:else>
            </dgm:choose>
            <dgm:constrLst/>
            <dgm:ruleLst/>
          </dgm:layoutNode>
          <dgm:layoutNode name="tile1text" styleLbl="node1">
            <dgm:varLst>
              <dgm:chMax val="0"/>
              <dgm:chPref val="0"/>
              <dgm:bulletEnabled val="1"/>
            </dgm:varLst>
            <dgm:choose name="Name5">
              <dgm:if name="Name6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7">
                <dgm:alg type="tx"/>
              </dgm:else>
            </dgm:choose>
            <dgm:shape xmlns:r="http://schemas.openxmlformats.org/officeDocument/2006/relationships" rot="270" type="rect" r:blip="" hideGeom="1">
              <dgm:adjLst>
                <dgm:adj idx="1" val="0.2"/>
              </dgm:adjLst>
            </dgm:shape>
            <dgm:choose name="Name8">
              <dgm:if name="Name9" func="var" arg="dir" op="equ" val="norm">
                <dgm:presOf axis="ch ch desOrSelf" ptType="node node node" st="1 1 1" cnt="1 1 0"/>
              </dgm:if>
              <dgm:else name="Name10">
                <dgm:presOf axis="ch ch desOrSelf" ptType="node node node" st="1 2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2" styleLbl="node1">
            <dgm:alg type="sp"/>
            <dgm:shape xmlns:r="http://schemas.openxmlformats.org/officeDocument/2006/relationships" type="round1Rect" r:blip="">
              <dgm:adjLst/>
            </dgm:shape>
            <dgm:choose name="Name11">
              <dgm:if name="Name12" func="var" arg="dir" op="equ" val="norm">
                <dgm:presOf axis="ch ch desOrSelf" ptType="node node node" st="1 2 1" cnt="1 1 0"/>
              </dgm:if>
              <dgm:else name="Name13">
                <dgm:presOf axis="ch ch desOrSelf" ptType="node node node" st="1 1 1" cnt="1 1 0"/>
              </dgm:else>
            </dgm:choose>
            <dgm:constrLst/>
            <dgm:ruleLst/>
          </dgm:layoutNode>
          <dgm:layoutNode name="tile2text" styleLbl="node1">
            <dgm:varLst>
              <dgm:chMax val="0"/>
              <dgm:chPref val="0"/>
              <dgm:bulletEnabled val="1"/>
            </dgm:varLst>
            <dgm:choose name="Name14">
              <dgm:if name="Name15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16">
                <dgm:alg type="tx"/>
              </dgm:else>
            </dgm:choose>
            <dgm:shape xmlns:r="http://schemas.openxmlformats.org/officeDocument/2006/relationships" type="rect" r:blip="" hideGeom="1">
              <dgm:adjLst/>
            </dgm:shape>
            <dgm:choose name="Name17">
              <dgm:if name="Name18" func="var" arg="dir" op="equ" val="norm">
                <dgm:presOf axis="ch ch desOrSelf" ptType="node node node" st="1 2 1" cnt="1 1 0"/>
              </dgm:if>
              <dgm:else name="Name19">
                <dgm:presOf axis="ch ch desOrSelf" ptType="node node node" st="1 1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3" styleLbl="node1">
            <dgm:alg type="sp"/>
            <dgm:shape xmlns:r="http://schemas.openxmlformats.org/officeDocument/2006/relationships" rot="180" type="round1Rect" r:blip="">
              <dgm:adjLst/>
            </dgm:shape>
            <dgm:choose name="Name20">
              <dgm:if name="Name21" func="var" arg="dir" op="equ" val="norm">
                <dgm:presOf axis="ch ch desOrSelf" ptType="node node node" st="1 3 1" cnt="1 1 0"/>
              </dgm:if>
              <dgm:else name="Name22">
                <dgm:presOf axis="ch ch desOrSelf" ptType="node node node" st="1 4 1" cnt="1 1 0"/>
              </dgm:else>
            </dgm:choose>
            <dgm:constrLst/>
            <dgm:ruleLst/>
          </dgm:layoutNode>
          <dgm:layoutNode name="tile3text" styleLbl="node1">
            <dgm:varLst>
              <dgm:chMax val="0"/>
              <dgm:chPref val="0"/>
              <dgm:bulletEnabled val="1"/>
            </dgm:varLst>
            <dgm:choose name="Name23">
              <dgm:if name="Name24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25">
                <dgm:alg type="tx"/>
              </dgm:else>
            </dgm:choose>
            <dgm:shape xmlns:r="http://schemas.openxmlformats.org/officeDocument/2006/relationships" rot="180" type="rect" r:blip="" hideGeom="1">
              <dgm:adjLst/>
            </dgm:shape>
            <dgm:choose name="Name26">
              <dgm:if name="Name27" func="var" arg="dir" op="equ" val="norm">
                <dgm:presOf axis="ch ch desOrSelf" ptType="node node node" st="1 3 1" cnt="1 1 0"/>
              </dgm:if>
              <dgm:else name="Name28">
                <dgm:presOf axis="ch ch desOrSelf" ptType="node node node" st="1 4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4" styleLbl="node1">
            <dgm:alg type="sp"/>
            <dgm:shape xmlns:r="http://schemas.openxmlformats.org/officeDocument/2006/relationships" rot="90" type="round1Rect" r:blip="">
              <dgm:adjLst/>
            </dgm:shape>
            <dgm:choose name="Name29">
              <dgm:if name="Name30" func="var" arg="dir" op="equ" val="norm">
                <dgm:presOf axis="ch ch desOrSelf" ptType="node node node" st="1 4 1" cnt="1 1 0"/>
              </dgm:if>
              <dgm:else name="Name31">
                <dgm:presOf axis="ch ch desOrSelf" ptType="node node node" st="1 3 1" cnt="1 1 0"/>
              </dgm:else>
            </dgm:choose>
            <dgm:constrLst/>
            <dgm:ruleLst/>
          </dgm:layoutNode>
          <dgm:layoutNode name="tile4text" styleLbl="node1">
            <dgm:varLst>
              <dgm:chMax val="0"/>
              <dgm:chPref val="0"/>
              <dgm:bulletEnabled val="1"/>
            </dgm:varLst>
            <dgm:choose name="Name32">
              <dgm:if name="Name33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34">
                <dgm:alg type="tx"/>
              </dgm:else>
            </dgm:choose>
            <dgm:shape xmlns:r="http://schemas.openxmlformats.org/officeDocument/2006/relationships" rot="90" type="rect" r:blip="" hideGeom="1">
              <dgm:adjLst/>
            </dgm:shape>
            <dgm:choose name="Name35">
              <dgm:if name="Name36" func="var" arg="dir" op="equ" val="norm">
                <dgm:presOf axis="ch ch desOrSelf" ptType="node node node" st="1 4 1" cnt="1 1 0"/>
              </dgm:if>
              <dgm:else name="Name37">
                <dgm:presOf axis="ch ch desOrSelf" ptType="node node node" st="1 3 1" cnt="1 1 0"/>
              </dgm:else>
            </dgm:choose>
            <dgm:constrLst/>
            <dgm:ruleLst>
              <dgm:rule type="primFontSz" val="5" fact="NaN" max="NaN"/>
            </dgm:ruleLst>
          </dgm:layoutNode>
        </dgm:layoutNode>
        <dgm:layoutNode name="centerTile" styleLbl="fgShp">
          <dgm:varLst>
            <dgm:chMax val="0"/>
            <dgm:chPref val="0"/>
          </dgm:varLst>
          <dgm:alg type="tx"/>
          <dgm:shape xmlns:r="http://schemas.openxmlformats.org/officeDocument/2006/relationships" type="roundRect" r:blip="">
            <dgm:adjLst/>
          </dgm:shape>
          <dgm:presOf axis="ch" ptType="node" cnt="1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8"/>
    </dgm:choose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matrix1">
  <dgm:title val=""/>
  <dgm:desc val=""/>
  <dgm:catLst>
    <dgm:cat type="matrix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clrData>
  <dgm:layoutNode name="diagram">
    <dgm:varLst>
      <dgm:chMax val="1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ctrX" for="ch" forName="matrix" refType="w" fact="0.5"/>
      <dgm:constr type="ctrY" for="ch" forName="matrix" refType="h" fact="0.5"/>
      <dgm:constr type="w" for="ch" forName="matrix" refType="w"/>
      <dgm:constr type="h" for="ch" forName="matrix" refType="h"/>
      <dgm:constr type="ctrX" for="ch" forName="centerTile" refType="w" fact="0.5"/>
      <dgm:constr type="ctrY" for="ch" forName="centerTile" refType="h" fact="0.5"/>
      <dgm:constr type="w" for="ch" forName="centerTile" refType="w" fact="0.3"/>
      <dgm:constr type="h" for="ch" forName="centerTile" refType="h" fact="0.25"/>
      <dgm:constr type="primFontSz" for="des" ptType="node" op="equ" val="65"/>
    </dgm:constrLst>
    <dgm:ruleLst/>
    <dgm:choose name="Name0">
      <dgm:if name="Name1" axis="ch" ptType="node" func="cnt" op="gte" val="1">
        <dgm:layoutNode name="matrix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tile1"/>
            <dgm:constr type="t" for="ch" forName="tile1"/>
            <dgm:constr type="r" for="ch" forName="tile1" refType="w" fact="0.5"/>
            <dgm:constr type="b" for="ch" forName="tile1" refType="h" fact="0.5"/>
            <dgm:constr type="l" for="ch" forName="tile1text" refType="l" refFor="ch" refForName="tile1"/>
            <dgm:constr type="t" for="ch" forName="tile1text" refType="t" refFor="ch" refForName="tile1"/>
            <dgm:constr type="w" for="ch" forName="tile1text" refType="w" refFor="ch" refForName="tile1"/>
            <dgm:constr type="h" for="ch" forName="tile1text" refType="h" refFor="ch" refForName="tile1" fact="0.75"/>
            <dgm:constr type="r" for="ch" forName="tile2" refType="w"/>
            <dgm:constr type="t" for="ch" forName="tile2"/>
            <dgm:constr type="l" for="ch" forName="tile2" refType="w" fact="0.5"/>
            <dgm:constr type="b" for="ch" forName="tile2" refType="h" fact="0.5"/>
            <dgm:constr type="r" for="ch" forName="tile2text" refType="r" refFor="ch" refForName="tile2"/>
            <dgm:constr type="t" for="ch" forName="tile2text" refType="t" refFor="ch" refForName="tile2"/>
            <dgm:constr type="w" for="ch" forName="tile2text" refType="w" refFor="ch" refForName="tile2"/>
            <dgm:constr type="h" for="ch" forName="tile2text" refType="h" refFor="ch" refForName="tile2" fact="0.75"/>
            <dgm:constr type="l" for="ch" forName="tile3"/>
            <dgm:constr type="b" for="ch" forName="tile3" refType="h"/>
            <dgm:constr type="r" for="ch" forName="tile3" refType="w" fact="0.5"/>
            <dgm:constr type="t" for="ch" forName="tile3" refType="h" fact="0.5"/>
            <dgm:constr type="l" for="ch" forName="tile3text" refType="l" refFor="ch" refForName="tile3"/>
            <dgm:constr type="b" for="ch" forName="tile3text" refType="b" refFor="ch" refForName="tile3"/>
            <dgm:constr type="w" for="ch" forName="tile3text" refType="w" refFor="ch" refForName="tile3"/>
            <dgm:constr type="h" for="ch" forName="tile3text" refType="h" refFor="ch" refForName="tile3" fact="0.75"/>
            <dgm:constr type="r" for="ch" forName="tile4" refType="w"/>
            <dgm:constr type="b" for="ch" forName="tile4" refType="h"/>
            <dgm:constr type="l" for="ch" forName="tile4" refType="w" fact="0.5"/>
            <dgm:constr type="t" for="ch" forName="tile4" refType="h" fact="0.5"/>
            <dgm:constr type="r" for="ch" forName="tile4text" refType="r" refFor="ch" refForName="tile4"/>
            <dgm:constr type="b" for="ch" forName="tile4text" refType="b" refFor="ch" refForName="tile4"/>
            <dgm:constr type="w" for="ch" forName="tile4text" refType="w" refFor="ch" refForName="tile4"/>
            <dgm:constr type="h" for="ch" forName="tile4text" refType="h" refFor="ch" refForName="tile4" fact="0.75"/>
          </dgm:constrLst>
          <dgm:ruleLst/>
          <dgm:layoutNode name="tile1" styleLbl="node1">
            <dgm:alg type="sp"/>
            <dgm:shape xmlns:r="http://schemas.openxmlformats.org/officeDocument/2006/relationships" rot="270" type="round1Rect" r:blip="">
              <dgm:adjLst/>
            </dgm:shape>
            <dgm:choose name="Name2">
              <dgm:if name="Name3" func="var" arg="dir" op="equ" val="norm">
                <dgm:presOf axis="ch ch desOrSelf" ptType="node node node" st="1 1 1" cnt="1 1 0"/>
              </dgm:if>
              <dgm:else name="Name4">
                <dgm:presOf axis="ch ch desOrSelf" ptType="node node node" st="1 2 1" cnt="1 1 0"/>
              </dgm:else>
            </dgm:choose>
            <dgm:constrLst/>
            <dgm:ruleLst/>
          </dgm:layoutNode>
          <dgm:layoutNode name="tile1text" styleLbl="node1">
            <dgm:varLst>
              <dgm:chMax val="0"/>
              <dgm:chPref val="0"/>
              <dgm:bulletEnabled val="1"/>
            </dgm:varLst>
            <dgm:choose name="Name5">
              <dgm:if name="Name6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7">
                <dgm:alg type="tx"/>
              </dgm:else>
            </dgm:choose>
            <dgm:shape xmlns:r="http://schemas.openxmlformats.org/officeDocument/2006/relationships" rot="270" type="rect" r:blip="" hideGeom="1">
              <dgm:adjLst>
                <dgm:adj idx="1" val="0.2"/>
              </dgm:adjLst>
            </dgm:shape>
            <dgm:choose name="Name8">
              <dgm:if name="Name9" func="var" arg="dir" op="equ" val="norm">
                <dgm:presOf axis="ch ch desOrSelf" ptType="node node node" st="1 1 1" cnt="1 1 0"/>
              </dgm:if>
              <dgm:else name="Name10">
                <dgm:presOf axis="ch ch desOrSelf" ptType="node node node" st="1 2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2" styleLbl="node1">
            <dgm:alg type="sp"/>
            <dgm:shape xmlns:r="http://schemas.openxmlformats.org/officeDocument/2006/relationships" type="round1Rect" r:blip="">
              <dgm:adjLst/>
            </dgm:shape>
            <dgm:choose name="Name11">
              <dgm:if name="Name12" func="var" arg="dir" op="equ" val="norm">
                <dgm:presOf axis="ch ch desOrSelf" ptType="node node node" st="1 2 1" cnt="1 1 0"/>
              </dgm:if>
              <dgm:else name="Name13">
                <dgm:presOf axis="ch ch desOrSelf" ptType="node node node" st="1 1 1" cnt="1 1 0"/>
              </dgm:else>
            </dgm:choose>
            <dgm:constrLst/>
            <dgm:ruleLst/>
          </dgm:layoutNode>
          <dgm:layoutNode name="tile2text" styleLbl="node1">
            <dgm:varLst>
              <dgm:chMax val="0"/>
              <dgm:chPref val="0"/>
              <dgm:bulletEnabled val="1"/>
            </dgm:varLst>
            <dgm:choose name="Name14">
              <dgm:if name="Name15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16">
                <dgm:alg type="tx"/>
              </dgm:else>
            </dgm:choose>
            <dgm:shape xmlns:r="http://schemas.openxmlformats.org/officeDocument/2006/relationships" type="rect" r:blip="" hideGeom="1">
              <dgm:adjLst/>
            </dgm:shape>
            <dgm:choose name="Name17">
              <dgm:if name="Name18" func="var" arg="dir" op="equ" val="norm">
                <dgm:presOf axis="ch ch desOrSelf" ptType="node node node" st="1 2 1" cnt="1 1 0"/>
              </dgm:if>
              <dgm:else name="Name19">
                <dgm:presOf axis="ch ch desOrSelf" ptType="node node node" st="1 1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3" styleLbl="node1">
            <dgm:alg type="sp"/>
            <dgm:shape xmlns:r="http://schemas.openxmlformats.org/officeDocument/2006/relationships" rot="180" type="round1Rect" r:blip="">
              <dgm:adjLst/>
            </dgm:shape>
            <dgm:choose name="Name20">
              <dgm:if name="Name21" func="var" arg="dir" op="equ" val="norm">
                <dgm:presOf axis="ch ch desOrSelf" ptType="node node node" st="1 3 1" cnt="1 1 0"/>
              </dgm:if>
              <dgm:else name="Name22">
                <dgm:presOf axis="ch ch desOrSelf" ptType="node node node" st="1 4 1" cnt="1 1 0"/>
              </dgm:else>
            </dgm:choose>
            <dgm:constrLst/>
            <dgm:ruleLst/>
          </dgm:layoutNode>
          <dgm:layoutNode name="tile3text" styleLbl="node1">
            <dgm:varLst>
              <dgm:chMax val="0"/>
              <dgm:chPref val="0"/>
              <dgm:bulletEnabled val="1"/>
            </dgm:varLst>
            <dgm:choose name="Name23">
              <dgm:if name="Name24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25">
                <dgm:alg type="tx"/>
              </dgm:else>
            </dgm:choose>
            <dgm:shape xmlns:r="http://schemas.openxmlformats.org/officeDocument/2006/relationships" rot="180" type="rect" r:blip="" hideGeom="1">
              <dgm:adjLst/>
            </dgm:shape>
            <dgm:choose name="Name26">
              <dgm:if name="Name27" func="var" arg="dir" op="equ" val="norm">
                <dgm:presOf axis="ch ch desOrSelf" ptType="node node node" st="1 3 1" cnt="1 1 0"/>
              </dgm:if>
              <dgm:else name="Name28">
                <dgm:presOf axis="ch ch desOrSelf" ptType="node node node" st="1 4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4" styleLbl="node1">
            <dgm:alg type="sp"/>
            <dgm:shape xmlns:r="http://schemas.openxmlformats.org/officeDocument/2006/relationships" rot="90" type="round1Rect" r:blip="">
              <dgm:adjLst/>
            </dgm:shape>
            <dgm:choose name="Name29">
              <dgm:if name="Name30" func="var" arg="dir" op="equ" val="norm">
                <dgm:presOf axis="ch ch desOrSelf" ptType="node node node" st="1 4 1" cnt="1 1 0"/>
              </dgm:if>
              <dgm:else name="Name31">
                <dgm:presOf axis="ch ch desOrSelf" ptType="node node node" st="1 3 1" cnt="1 1 0"/>
              </dgm:else>
            </dgm:choose>
            <dgm:constrLst/>
            <dgm:ruleLst/>
          </dgm:layoutNode>
          <dgm:layoutNode name="tile4text" styleLbl="node1">
            <dgm:varLst>
              <dgm:chMax val="0"/>
              <dgm:chPref val="0"/>
              <dgm:bulletEnabled val="1"/>
            </dgm:varLst>
            <dgm:choose name="Name32">
              <dgm:if name="Name33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34">
                <dgm:alg type="tx"/>
              </dgm:else>
            </dgm:choose>
            <dgm:shape xmlns:r="http://schemas.openxmlformats.org/officeDocument/2006/relationships" rot="90" type="rect" r:blip="" hideGeom="1">
              <dgm:adjLst/>
            </dgm:shape>
            <dgm:choose name="Name35">
              <dgm:if name="Name36" func="var" arg="dir" op="equ" val="norm">
                <dgm:presOf axis="ch ch desOrSelf" ptType="node node node" st="1 4 1" cnt="1 1 0"/>
              </dgm:if>
              <dgm:else name="Name37">
                <dgm:presOf axis="ch ch desOrSelf" ptType="node node node" st="1 3 1" cnt="1 1 0"/>
              </dgm:else>
            </dgm:choose>
            <dgm:constrLst/>
            <dgm:ruleLst>
              <dgm:rule type="primFontSz" val="5" fact="NaN" max="NaN"/>
            </dgm:ruleLst>
          </dgm:layoutNode>
        </dgm:layoutNode>
        <dgm:layoutNode name="centerTile" styleLbl="fgShp">
          <dgm:varLst>
            <dgm:chMax val="0"/>
            <dgm:chPref val="0"/>
          </dgm:varLst>
          <dgm:alg type="tx"/>
          <dgm:shape xmlns:r="http://schemas.openxmlformats.org/officeDocument/2006/relationships" type="roundRect" r:blip="">
            <dgm:adjLst/>
          </dgm:shape>
          <dgm:presOf axis="ch" ptType="node" cnt="1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8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8/layout/BendingPictureCaption">
  <dgm:title val=""/>
  <dgm:desc val=""/>
  <dgm:catLst>
    <dgm:cat type="picture" pri="6000"/>
    <dgm:cat type="pictureconvert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7" srcId="0" destId="1" srcOrd="0" destOrd="0"/>
        <dgm:cxn modelId="8" srcId="0" destId="2" srcOrd="1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diagram">
    <dgm:varLst>
      <dgm:dir/>
    </dgm:varLst>
    <dgm:choose name="Name0">
      <dgm:if name="Name1" func="var" arg="dir" op="equ" val="norm">
        <dgm:alg type="snake">
          <dgm:param type="off" val="ctr"/>
        </dgm:alg>
      </dgm:if>
      <dgm:else name="Name2">
        <dgm:alg type="snake">
          <dgm:param type="grDir" val="tR"/>
          <dgm:param type="off" val="c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.3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Image" refType="w" fact="0"/>
              <dgm:constr type="t" for="ch" forName="Image" refType="h" fact="0"/>
              <dgm:constr type="w" for="ch" forName="Image" refType="w" fact="0.94"/>
              <dgm:constr type="h" for="ch" forName="Image" refType="h" fact="0.91"/>
              <dgm:constr type="l" for="ch" forName="Parent" refType="w" fact="0.19"/>
              <dgm:constr type="t" for="ch" forName="Parent" refType="h" fact="0.745"/>
              <dgm:constr type="w" for="ch" forName="Parent" refType="w" fact="0.81"/>
              <dgm:constr type="h" for="ch" forName="Parent" refType="h" fact="0.255"/>
            </dgm:constrLst>
          </dgm:if>
          <dgm:else name="Name5">
            <dgm:constrLst>
              <dgm:constr type="l" for="ch" forName="Image" refType="w" fact="0.06"/>
              <dgm:constr type="t" for="ch" forName="Image" refType="h" fact="0"/>
              <dgm:constr type="w" for="ch" forName="Image" refType="w" fact="0.94"/>
              <dgm:constr type="h" for="ch" forName="Image" refType="h" fact="0.91"/>
              <dgm:constr type="l" for="ch" forName="Parent" refType="w" fact="0"/>
              <dgm:constr type="t" for="ch" forName="Parent" refType="h" fact="0.745"/>
              <dgm:constr type="w" for="ch" forName="Parent" refType="w" fact="0.81"/>
              <dgm:constr type="h" for="ch" forName="Parent" refType="h" fact="0.255"/>
            </dgm:constrLst>
          </dgm:else>
        </dgm:choose>
        <dgm:layoutNode name="Image" styleLbl="bgShp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Parent" styleLbl="node0">
          <dgm:varLst>
            <dgm:bulletEnabled val="1"/>
          </dgm:varLst>
          <dgm:alg type="tx">
            <dgm:param type="txAnchorVertCh" val="mid"/>
            <dgm:param type="shpTxRTLAlignCh" val="r"/>
            <dgm:param type="lnSpAfParP" val="5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diagrams.loki3.com/VaryingWidthList">
  <dgm:title val="Varying Width List"/>
  <dgm:desc val="Use for emphasizing items of different weights.  Good for large amounts of Level 1 text.  The width of each shape is independently determined based on its text."/>
  <dgm:catLst>
    <dgm:cat type="list" pri="4160"/>
    <dgm:cat type="officeonline" pri="5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text" val="20"/>
      <dgm:constr type="h" for="ch" forName="text" refType="h"/>
      <dgm:constr type="primFontSz" for="ch" forName="text" op="equ" val="65"/>
      <dgm:constr type="h" for="ch" forName="space" refType="h" fact="0.05"/>
    </dgm:constrLst>
    <dgm:forEach name="Name1" axis="ch" ptType="node">
      <dgm:layoutNode name="text" styleLbl="node1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tMarg" refType="primFontSz" fact="0.2"/>
          <dgm:constr type="bMarg" refType="primFontSz" fact="0.2"/>
          <dgm:constr type="lMarg" refType="primFontSz" fact="0.2"/>
          <dgm:constr type="rMarg" refType="primFontSz" fact="0.2"/>
        </dgm:constrLst>
        <dgm:ruleLst>
          <dgm:rule type="w" val="INF" fact="NaN" max="NaN"/>
          <dgm:rule type="primFontSz" val="5" fact="NaN" max="NaN"/>
        </dgm:ruleLst>
      </dgm:layoutNode>
      <dgm:choose name="Name2">
        <dgm:if name="Name3" axis="par ch" ptType="doc node" func="cnt" op="gte" val="2">
          <dgm:forEach name="Name4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if>
        <dgm:else name="Name5"/>
      </dgm:choose>
    </dgm:forEach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5/8/layout/hList3">
  <dgm:title val=""/>
  <dgm:desc val=""/>
  <dgm:catLst>
    <dgm:cat type="list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5" srcId="0" destId="1" srcOrd="0" destOrd="0"/>
        <dgm:cxn modelId="6" srcId="1" destId="2" srcOrd="0" destOrd="0"/>
        <dgm:cxn modelId="7" srcId="1" destId="3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6" srcId="0" destId="1" srcOrd="0" destOrd="0"/>
        <dgm:cxn modelId="7" srcId="1" destId="2" srcOrd="0" destOrd="0"/>
        <dgm:cxn modelId="8" srcId="1" destId="3" srcOrd="1" destOrd="0"/>
        <dgm:cxn modelId="9" srcId="1" destId="4" srcOrd="2" destOrd="0"/>
        <dgm:cxn modelId="10" srcId="1" destId="5" srcOrd="3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roof" refType="w"/>
      <dgm:constr type="h" for="ch" forName="roof" refType="h" fact="0.3"/>
      <dgm:constr type="primFontSz" for="ch" forName="roof" val="65"/>
      <dgm:constr type="w" for="ch" forName="pillars" refType="w"/>
      <dgm:constr type="h" for="ch" forName="pillars" refType="h" fact="0.63"/>
      <dgm:constr type="t" for="ch" forName="pillars" refType="h" fact="0.3"/>
      <dgm:constr type="primFontSz" for="des" forName="pillar1" val="65"/>
      <dgm:constr type="primFontSz" for="des" forName="pillarX" refType="primFontSz" refFor="des" refForName="pillar1" op="equ"/>
      <dgm:constr type="w" for="ch" forName="base" refType="w"/>
      <dgm:constr type="h" for="ch" forName="base" refType="h" fact="0.07"/>
      <dgm:constr type="t" for="ch" forName="base" refType="h" fact="0.93"/>
    </dgm:constrLst>
    <dgm:ruleLst/>
    <dgm:forEach name="Name0" axis="ch" ptType="node" cnt="1">
      <dgm:layoutNode name="roof" styleLbl="dkBgShp">
        <dgm:alg type="tx"/>
        <dgm:shape xmlns:r="http://schemas.openxmlformats.org/officeDocument/2006/relationships" type="rect" r:blip="">
          <dgm:adjLst/>
        </dgm:shape>
        <dgm:presOf axis="self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pillars" styleLbl="node1">
        <dgm:choose name="Name1">
          <dgm:if name="Name2" func="var" arg="dir" op="equ" val="norm">
            <dgm:alg type="lin">
              <dgm:param type="linDir" val="fromL"/>
            </dgm:alg>
          </dgm:if>
          <dgm:else name="Name3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illar1" refType="w"/>
          <dgm:constr type="h" for="ch" forName="pillar1" refType="h"/>
          <dgm:constr type="w" for="ch" forName="pillarX" refType="w"/>
          <dgm:constr type="h" for="ch" forName="pillarX" refType="h"/>
        </dgm:constrLst>
        <dgm:ruleLst/>
        <dgm:layoutNode name="pillar1" styleLbl="node1">
          <dgm:varLst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forEach name="Name4" axis="ch" ptType="node" st="2">
          <dgm:layoutNode name="pillarX" styleLbl="node1">
            <dgm:varLst>
              <dgm:bulletEnabled val="1"/>
            </dgm:varLst>
            <dgm:alg type="tx"/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forEach>
      </dgm:layoutNode>
      <dgm:layoutNode name="base" styleLbl="dkBgShp">
        <dgm:alg type="sp"/>
        <dgm:shape xmlns:r="http://schemas.openxmlformats.org/officeDocument/2006/relationships" type="rect" r:blip="">
          <dgm:adjLst/>
        </dgm:shape>
        <dgm:presOf/>
        <dgm:constrLst/>
        <dgm:ruleLst/>
      </dgm:layoutNode>
    </dgm:forEach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2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BendingPictureCaptionList">
  <dgm:title val=""/>
  <dgm:desc val=""/>
  <dgm:catLst>
    <dgm:cat type="picture" pri="9000"/>
    <dgm:cat type="pictureconvert" pri="9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w" fact="1.11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9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if>
          <dgm:else name="Name6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2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else>
        </dgm:choose>
        <dgm:layoutNode name="rect1" styleLbl="b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wedgeRectCallout1" styleLbl="node1">
          <dgm:varLst>
            <dgm:bulletEnabled val="1"/>
          </dgm:varLst>
          <dgm:alg type="tx"/>
          <dgm:choose name="Name7">
            <dgm:if name="Name8" func="var" arg="dir" op="equ" val="norm">
              <dgm:shape xmlns:r="http://schemas.openxmlformats.org/officeDocument/2006/relationships" type="wedgeRectCallout" r:blip="">
                <dgm:adjLst>
                  <dgm:adj idx="1" val="0.2025"/>
                  <dgm:adj idx="2" val="-0.607"/>
                </dgm:adjLst>
              </dgm:shape>
            </dgm:if>
            <dgm:else name="Name9">
              <dgm:shape xmlns:r="http://schemas.openxmlformats.org/officeDocument/2006/relationships" type="wedgeRectCallout" r:blip="">
                <dgm:adjLst>
                  <dgm:adj idx="1" val="-0.2025"/>
                  <dgm:adj idx="2" val="-0.607"/>
                </dgm:adjLst>
              </dgm:shape>
            </dgm:else>
          </dgm:choos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architecture">
  <dgm:title val="Architecture Layout"/>
  <dgm:desc val="Use to show hierarchical relationships that build from the bottom up. This layout works well for showing architectural components or objects that build on other objects."/>
  <dgm:catLst>
    <dgm:cat type="hierarchy" pri="4500"/>
    <dgm:cat type="list" pri="24500"/>
    <dgm:cat type="relationship" pri="10500"/>
    <dgm:cat type="officeonline" pri="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b"/>
        </dgm:alg>
      </dgm:if>
      <dgm:else name="Name3">
        <dgm:alg type="lin">
          <dgm:param type="linDir" val="fromR"/>
          <dgm:param type="nodeVertAlign" val="b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B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b"/>
              </dgm:alg>
            </dgm:if>
            <dgm:else name="Name10">
              <dgm:alg type="lin">
                <dgm:param type="linDir" val="fromR"/>
                <dgm:param type="nodeVertAlign" val="b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B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b"/>
                    </dgm:alg>
                  </dgm:if>
                  <dgm:else name="Name17">
                    <dgm:alg type="lin">
                      <dgm:param type="linDir" val="fromR"/>
                      <dgm:param type="nodeVertAlign" val="b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B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b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b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B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b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b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BendingPictureCaptionList">
  <dgm:title val=""/>
  <dgm:desc val=""/>
  <dgm:catLst>
    <dgm:cat type="picture" pri="9000"/>
    <dgm:cat type="pictureconvert" pri="9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w" fact="1.11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9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if>
          <dgm:else name="Name6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2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else>
        </dgm:choose>
        <dgm:layoutNode name="rect1" styleLbl="b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wedgeRectCallout1" styleLbl="node1">
          <dgm:varLst>
            <dgm:bulletEnabled val="1"/>
          </dgm:varLst>
          <dgm:alg type="tx"/>
          <dgm:choose name="Name7">
            <dgm:if name="Name8" func="var" arg="dir" op="equ" val="norm">
              <dgm:shape xmlns:r="http://schemas.openxmlformats.org/officeDocument/2006/relationships" type="wedgeRectCallout" r:blip="">
                <dgm:adjLst>
                  <dgm:adj idx="1" val="0.2025"/>
                  <dgm:adj idx="2" val="-0.607"/>
                </dgm:adjLst>
              </dgm:shape>
            </dgm:if>
            <dgm:else name="Name9">
              <dgm:shape xmlns:r="http://schemas.openxmlformats.org/officeDocument/2006/relationships" type="wedgeRectCallout" r:blip="">
                <dgm:adjLst>
                  <dgm:adj idx="1" val="-0.2025"/>
                  <dgm:adj idx="2" val="-0.607"/>
                </dgm:adjLst>
              </dgm:shape>
            </dgm:else>
          </dgm:choos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8/layout/CaptionedPictures">
  <dgm:title val=""/>
  <dgm:desc val=""/>
  <dgm:catLst>
    <dgm:cat type="picture" pri="5000"/>
    <dgm:cat type="pictureconvert" pri="5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  <dgm:pt modelId="40">
          <dgm:prSet phldr="1"/>
        </dgm:pt>
        <dgm:pt modelId="4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  <dgm:cxn modelId="90" srcId="0" destId="40" srcOrd="3" destOrd="0"/>
        <dgm:cxn modelId="42" srcId="40" destId="41" srcOrd="0" destOrd="0"/>
      </dgm:cxnLst>
      <dgm:bg/>
      <dgm:whole/>
    </dgm:dataModel>
  </dgm:clrData>
  <dgm:layoutNode name="Name0">
    <dgm:varLst>
      <dgm:chMax/>
      <dgm:chPref/>
      <dgm:dir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grDir" val="tR"/>
          <dgm:param type="off" val="ct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" op="equ"/>
      <dgm:constr type="primFontSz" for="des" forName="Child" refType="primFontSz" refFor="des" refForName="Parent" op="lte"/>
      <dgm:constr type="w" for="ch" forName="composite" refType="w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varLst>
          <dgm:chMax val="1"/>
          <dgm:chPref val="1"/>
        </dgm:varLst>
        <dgm:alg type="composite">
          <dgm:param type="ar" val="0.85"/>
        </dgm:alg>
        <dgm:shape xmlns:r="http://schemas.openxmlformats.org/officeDocument/2006/relationships" r:blip="">
          <dgm:adjLst/>
        </dgm:shape>
        <dgm:constrLst>
          <dgm:constr type="l" for="ch" forName="Accent" refType="w" fact="0"/>
          <dgm:constr type="t" for="ch" forName="Accent" refType="h" fact="0"/>
          <dgm:constr type="w" for="ch" forName="Accent" refType="w"/>
          <dgm:constr type="h" for="ch" forName="Accent" refType="h"/>
          <dgm:constr type="l" for="ch" forName="Image" refType="w" fact="0.05"/>
          <dgm:constr type="t" for="ch" forName="Image" refType="h" fact="0.04"/>
          <dgm:constr type="w" for="ch" forName="Image" refType="w" fact="0.9"/>
          <dgm:constr type="h" for="ch" forName="Image" refType="h" fact="0.65"/>
          <dgm:constr type="l" for="ch" forName="ChildComposite" refType="w" fact="0.05"/>
          <dgm:constr type="t" for="ch" forName="ChildComposite" refType="h" fact="0.69"/>
          <dgm:constr type="w" for="ch" forName="ChildComposite" refType="w" fact="0.9"/>
          <dgm:constr type="h" for="ch" forName="ChildComposite" refType="h" fact="0.27"/>
        </dgm:constrLst>
        <dgm:layoutNode name="Accent" styleLbl="trAlignAcc1">
          <dgm:varLst>
            <dgm:chMax val="0"/>
            <dgm:chPref val="0"/>
          </dgm:varLst>
          <dgm:alg type="sp"/>
          <dgm:shape xmlns:r="http://schemas.openxmlformats.org/officeDocument/2006/relationships" type="rect" r:blip="">
            <dgm:adjLst/>
          </dgm:shape>
          <dgm:presOf/>
        </dgm:layoutNode>
        <dgm:layoutNode name="Image" styleLbl="alignImgPlace1">
          <dgm:varLst>
            <dgm:chMax val="0"/>
            <dgm:chPref val="0"/>
          </dgm:varLst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ChildComposite">
          <dgm:alg type="composite"/>
          <dgm:shape xmlns:r="http://schemas.openxmlformats.org/officeDocument/2006/relationships" r:blip="">
            <dgm:adjLst/>
          </dgm:shape>
          <dgm:choose name="Name4">
            <dgm:if name="Name5" axis="ch" ptType="node" func="cnt" op="gte" val="1">
              <dgm:constrLst>
                <dgm:constr type="l" for="ch" forName="Parent" refType="w" fact="0"/>
                <dgm:constr type="t" for="ch" forName="Parent" refType="h" fact="0"/>
                <dgm:constr type="w" for="ch" forName="Parent" refType="w"/>
                <dgm:constr type="h" for="ch" forName="Parent" refType="h" fact="0.3704"/>
                <dgm:constr type="l" for="ch" forName="Child" refType="w" fact="0"/>
                <dgm:constr type="t" for="ch" forName="Child" refType="h" fact="0.3704"/>
                <dgm:constr type="w" for="ch" forName="Child" refType="w"/>
                <dgm:constr type="h" for="ch" forName="Child" refType="h" fact="0.6296"/>
              </dgm:constrLst>
            </dgm:if>
            <dgm:else name="Name6">
              <dgm:constrLst>
                <dgm:constr type="l" for="ch" forName="Parent" refType="w" fact="0"/>
                <dgm:constr type="t" for="ch" forName="Parent" refType="h" fact="0"/>
                <dgm:constr type="w" for="ch" forName="Parent" refType="w"/>
                <dgm:constr type="h" for="ch" forName="Parent" refType="h"/>
                <dgm:constr type="l" for="ch" forName="Child" refType="w" fact="0"/>
                <dgm:constr type="t" for="ch" forName="Child" refType="h" fact="0"/>
                <dgm:constr type="w" for="ch" forName="Child" refType="w" fact="0"/>
                <dgm:constr type="h" for="ch" forName="Child" refType="h" fact="0"/>
              </dgm:constrLst>
            </dgm:else>
          </dgm:choose>
          <dgm:layoutNode name="Child" styleLbl="node1">
            <dgm:varLst>
              <dgm:chMax val="0"/>
              <dgm:chPref val="0"/>
              <dgm:bulletEnabled val="1"/>
            </dgm:varLst>
            <dgm:choose name="Name7">
              <dgm:if name="Name8" axis="ch" ptType="node" func="cnt" op="gt" val="1">
                <dgm:alg type="tx">
                  <dgm:param type="parTxLTRAlign" val="l"/>
                  <dgm:param type="parTxRTLAlign" val="r"/>
                  <dgm:param type="txAnchorVert" val="mid"/>
                  <dgm:param type="txAnchorVertCh" val="mid"/>
                </dgm:alg>
              </dgm:if>
              <dgm:else name="Name9">
                <dgm:alg type="tx">
                  <dgm:param type="parTxLTRAlign" val="ctr"/>
                  <dgm:param type="parTxRTLAlign" val="ctr"/>
                  <dgm:param type="shpTxLTRAlignCh" val="l"/>
                  <dgm:param type="shpTxRTLAlignCh" val="r"/>
                  <dgm:param type="txAnchorVert" val="mid"/>
                  <dgm:param type="txAnchorVertCh" val="mid"/>
                </dgm:alg>
              </dgm:else>
            </dgm:choose>
            <dgm:choose name="Name10">
              <dgm:if name="Name11" axis="ch" ptType="node" func="cnt" op="gte" val="1">
                <dgm:shape xmlns:r="http://schemas.openxmlformats.org/officeDocument/2006/relationships" type="rect" r:blip="">
                  <dgm:adjLst/>
                </dgm:shape>
              </dgm:if>
              <dgm:else name="Name12">
                <dgm:shape xmlns:r="http://schemas.openxmlformats.org/officeDocument/2006/relationships" type="rect" r:blip="" hideGeom="1">
                  <dgm:adjLst/>
                </dgm:shape>
              </dgm:else>
            </dgm:choose>
            <dgm:choose name="Name13">
              <dgm:if name="Name14" axis="ch" ptType="node" func="cnt" op="gte" val="1">
                <dgm:presOf axis="des" ptType="node"/>
              </dgm:if>
              <dgm:else name="Name15">
                <dgm:presOf/>
              </dgm:else>
            </dgm:choose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Parent" styleLbl="revTx">
            <dgm:varLst>
              <dgm:chMax val="1"/>
              <dgm:chPref val="0"/>
              <dgm:bulletEnabled val="1"/>
            </dgm:varLst>
            <dgm:alg type="tx">
              <dgm:param type="shpTxLTRAlignCh" val="ctr"/>
              <dgm:param type="txAnchorVert" val="mid"/>
            </dgm:alg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AD5735-85A4-4807-AC2A-F1A8390F7E7E}" type="datetimeFigureOut">
              <a:rPr lang="en-US" smtClean="0"/>
              <a:t>01-Jun-17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B9FDCE-40D5-44E5-99C8-B655BCAFF2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2243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0F3164-8F1B-4FFD-BDCE-4C7B55B0F1B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1436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B9FDCE-40D5-44E5-99C8-B655BCAFF24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97790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E4345D-4786-4248-8FE3-949939BAF93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0360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E4345D-4786-4248-8FE3-949939BAF93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9220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sz="1200" dirty="0" smtClean="0"/>
              <a:t>Crude oil price ▼=&gt; Remittance ▼, not yet</a:t>
            </a:r>
          </a:p>
          <a:p>
            <a:pPr algn="ctr"/>
            <a:r>
              <a:rPr lang="en-US" sz="1200" dirty="0" smtClean="0"/>
              <a:t>But survey fears pink slips if this continues.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E4345D-4786-4248-8FE3-949939BAF93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5346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B9FDCE-40D5-44E5-99C8-B655BCAFF24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88995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B9FDCE-40D5-44E5-99C8-B655BCAFF24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2641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B9FDCE-40D5-44E5-99C8-B655BCAFF24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9798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5 lakh NRIs contribute ~1 billion$ in taxes, to USA’s social security system. (~15% of salary)</a:t>
            </a:r>
          </a:p>
          <a:p>
            <a:r>
              <a:rPr lang="en-US" dirty="0" smtClean="0"/>
              <a:t>Many of them don’t have full immigrant visa and have to leave USA after 3-7 years.</a:t>
            </a:r>
          </a:p>
          <a:p>
            <a:r>
              <a:rPr lang="en-US" dirty="0" smtClean="0"/>
              <a:t>But as per US social security norms, if a person doesn’t work for 10 years continuously in USA, his social security contributions are forfeited.</a:t>
            </a:r>
          </a:p>
          <a:p>
            <a:r>
              <a:rPr lang="en-US" dirty="0" smtClean="0"/>
              <a:t>Since 2007, India trying to solve this issue by signing a totalization pact with USA. We already have such agreements with 17 countries including Australia.</a:t>
            </a:r>
          </a:p>
          <a:p>
            <a:r>
              <a:rPr lang="en-US" dirty="0" smtClean="0"/>
              <a:t>But Americans don’t agree, saying Indian social security system (administered by EPFO) is not compatible with their hi-fi system.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AB988C-7A7D-4E89-8E2C-B2E36972E47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061991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E4345D-4786-4248-8FE3-949939BAF93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76771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B9FDCE-40D5-44E5-99C8-B655BCAFF24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9740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B9FDCE-40D5-44E5-99C8-B655BCAFF24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0446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B9FDCE-40D5-44E5-99C8-B655BCAFF24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44598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from &gt;100 per barrel to &lt;50$</a:t>
            </a:r>
          </a:p>
          <a:p>
            <a:r>
              <a:rPr lang="en-US" dirty="0"/>
              <a:t>China, EU Growth▼=oil demand ▼</a:t>
            </a:r>
          </a:p>
          <a:p>
            <a:r>
              <a:rPr lang="en-US" dirty="0"/>
              <a:t>US oil + shale gas production ▲</a:t>
            </a:r>
          </a:p>
          <a:p>
            <a:r>
              <a:rPr lang="en-US" dirty="0"/>
              <a:t>OPEC oligopoly ▼, </a:t>
            </a:r>
            <a:r>
              <a:rPr lang="en-US" dirty="0" err="1"/>
              <a:t>S.Arabia</a:t>
            </a:r>
            <a:r>
              <a:rPr lang="en-US" dirty="0"/>
              <a:t> did not ▼ production</a:t>
            </a:r>
          </a:p>
          <a:p>
            <a:r>
              <a:rPr lang="en-US" dirty="0"/>
              <a:t>Survey predicts: $60-65 / barrel, so, inflation and CAD will be moderate for 2015-16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11FB49-6905-43A2-9CBE-166F6B06623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80653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B9FDCE-40D5-44E5-99C8-B655BCAFF24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08469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 ensure energy security, the Government of India had decided to set up 5 million metric tons (MMT) of strategic crude oil storages at three locations namely, Visakhapatnam, Mangalore and </a:t>
            </a:r>
            <a:r>
              <a:rPr lang="en-US" dirty="0" err="1" smtClean="0"/>
              <a:t>Padur</a:t>
            </a:r>
            <a:r>
              <a:rPr lang="en-US" dirty="0" smtClean="0"/>
              <a:t> (near Udupi). These strategic storages would be in addition to the existing storages of crude oil and petroleum products with the oil companies and would serve as a cushion during any external supply disruptions. The construction of the Strategic Crude Oil Storage facilities is being managed by Indian Strategic Petroleum Reserves Limited (ISPRL), a Special Purpose Vehicle, which is a wholly owned subsidiary of Oil Industry Development Board (OIDB) under the Ministry of Petroleum &amp; Natural Gas. Engineers India Limited (EIL) is taken as the Project Management Consultant for all three projects.</a:t>
            </a:r>
          </a:p>
          <a:p>
            <a:endParaRPr lang="en-US" dirty="0" smtClean="0"/>
          </a:p>
          <a:p>
            <a:r>
              <a:rPr lang="en-US" dirty="0" smtClean="0"/>
              <a:t>Underground rock caverns are considered the safest means of storing hydrocarbons.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B9FDCE-40D5-44E5-99C8-B655BCAFF24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19201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B9FDCE-40D5-44E5-99C8-B655BCAFF24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15281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B9FDCE-40D5-44E5-99C8-B655BCAFF24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9478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B9FDCE-40D5-44E5-99C8-B655BCAFF24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74605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B9FDCE-40D5-44E5-99C8-B655BCAFF24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50975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B9FDCE-40D5-44E5-99C8-B655BCAFF24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6528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B9FDCE-40D5-44E5-99C8-B655BCAFF24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0552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B9FDCE-40D5-44E5-99C8-B655BCAFF24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35465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2013: 80:20 rule. 20% of gold must be re-exported (e.g. by jewelry making)</a:t>
            </a:r>
          </a:p>
          <a:p>
            <a:r>
              <a:rPr lang="en-US" dirty="0" smtClean="0"/>
              <a:t>Inflation indexed bonds (positive real interest rate). </a:t>
            </a:r>
          </a:p>
          <a:p>
            <a:r>
              <a:rPr lang="en-US" dirty="0" smtClean="0"/>
              <a:t>End result: 750 </a:t>
            </a:r>
            <a:r>
              <a:rPr lang="en-US" dirty="0" err="1" smtClean="0"/>
              <a:t>tonnes</a:t>
            </a:r>
            <a:r>
              <a:rPr lang="en-US" dirty="0" smtClean="0"/>
              <a:t> (2013)=&gt;650 </a:t>
            </a:r>
            <a:r>
              <a:rPr lang="en-US" dirty="0" err="1" smtClean="0"/>
              <a:t>tonnes</a:t>
            </a:r>
            <a:r>
              <a:rPr lang="en-US" dirty="0" smtClean="0"/>
              <a:t> (2014)</a:t>
            </a:r>
          </a:p>
          <a:p>
            <a:r>
              <a:rPr lang="en-US" dirty="0" smtClean="0"/>
              <a:t>Nov 2014: 80:20 restriction lifted by RBI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B9FDCE-40D5-44E5-99C8-B655BCAFF24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395086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B9FDCE-40D5-44E5-99C8-B655BCAFF24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92930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ctr"/>
            <a:r>
              <a:rPr lang="en-US" dirty="0"/>
              <a:t>Gold ETF: mutual fund, no interest. </a:t>
            </a:r>
          </a:p>
          <a:p>
            <a:pPr fontAlgn="ctr"/>
            <a:endParaRPr lang="en-US" dirty="0"/>
          </a:p>
          <a:p>
            <a:pPr fontAlgn="ctr"/>
            <a:r>
              <a:rPr lang="en-US" dirty="0"/>
              <a:t>With every issue Government</a:t>
            </a:r>
            <a:r>
              <a:rPr lang="en-US" baseline="0" dirty="0"/>
              <a:t> can change…interest rate.</a:t>
            </a:r>
          </a:p>
          <a:p>
            <a:pPr fontAlgn="ctr"/>
            <a:endParaRPr lang="en-US" dirty="0"/>
          </a:p>
          <a:p>
            <a:pPr fontAlgn="ctr"/>
            <a:r>
              <a:rPr lang="en-US" dirty="0"/>
              <a:t>Eligible investors include individuals, HUFs, trusts, universities, charitable institutions, etc. </a:t>
            </a:r>
          </a:p>
          <a:p>
            <a:pPr fontAlgn="ctr"/>
            <a:endParaRPr lang="en-US" dirty="0"/>
          </a:p>
          <a:p>
            <a:pPr fontAlgn="ctr"/>
            <a:endParaRPr lang="en-US" dirty="0"/>
          </a:p>
          <a:p>
            <a:pPr fontAlgn="ctr"/>
            <a:r>
              <a:rPr lang="en-US" dirty="0"/>
              <a:t>RBI issues them on </a:t>
            </a:r>
            <a:r>
              <a:rPr lang="en-US" dirty="0" err="1"/>
              <a:t>govt's</a:t>
            </a:r>
            <a:r>
              <a:rPr lang="en-US" dirty="0"/>
              <a:t> behalf</a:t>
            </a:r>
          </a:p>
          <a:p>
            <a:pPr fontAlgn="ctr"/>
            <a:r>
              <a:rPr lang="en-US" dirty="0"/>
              <a:t>Denomination: in grams</a:t>
            </a:r>
          </a:p>
          <a:p>
            <a:pPr fontAlgn="ctr"/>
            <a:r>
              <a:rPr lang="en-US" dirty="0"/>
              <a:t>Only for Resident Indians (KYC=Gold)</a:t>
            </a:r>
          </a:p>
          <a:p>
            <a:pPr fontAlgn="ctr"/>
            <a:r>
              <a:rPr lang="en-US" dirty="0"/>
              <a:t>Available in both in </a:t>
            </a:r>
            <a:r>
              <a:rPr lang="en-US" dirty="0" err="1"/>
              <a:t>demat</a:t>
            </a:r>
            <a:r>
              <a:rPr lang="en-US" dirty="0"/>
              <a:t> and paper form. </a:t>
            </a:r>
          </a:p>
          <a:p>
            <a:pPr fontAlgn="ctr"/>
            <a:r>
              <a:rPr lang="en-US" dirty="0"/>
              <a:t>Min. 2 gm; Max. 500 </a:t>
            </a:r>
            <a:r>
              <a:rPr lang="en-US" dirty="0" err="1"/>
              <a:t>gms</a:t>
            </a:r>
            <a:r>
              <a:rPr lang="en-US" dirty="0"/>
              <a:t> per person per year</a:t>
            </a:r>
          </a:p>
          <a:p>
            <a:pPr fontAlgn="ctr"/>
            <a:r>
              <a:rPr lang="en-US" dirty="0"/>
              <a:t>Interest: 2.75% compounded half yearly</a:t>
            </a:r>
          </a:p>
          <a:p>
            <a:pPr fontAlgn="ctr"/>
            <a:r>
              <a:rPr lang="en-US" dirty="0"/>
              <a:t>Tenor: 8  years, can exit from 5th year</a:t>
            </a:r>
          </a:p>
          <a:p>
            <a:pPr fontAlgn="ctr"/>
            <a:r>
              <a:rPr lang="en-US" dirty="0"/>
              <a:t>Redemption: Rs. Price @time of maturity</a:t>
            </a:r>
          </a:p>
          <a:p>
            <a:pPr fontAlgn="ctr"/>
            <a:r>
              <a:rPr lang="en-US" dirty="0"/>
              <a:t>Capital gains tax: exempted</a:t>
            </a:r>
          </a:p>
          <a:p>
            <a:pPr fontAlgn="ctr"/>
            <a:r>
              <a:rPr lang="en-US" dirty="0"/>
              <a:t>Two rounds so far- ~4000kg worth gold bonds sold @~1kcr.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E4345D-4786-4248-8FE3-949939BAF935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15431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 Bureau of Indian standards (BIS) came into existence, through an act of parliament dated 26 November 1986, on 1 April 1987, with a broadened scope and more powers taking over the staff, assets, liabilities and functions of erstwhile ISI. Through this change over, the government envisaged building a climate for quality culture and consciousness and greater participation of consumers in formulation and implementation of national standards. </a:t>
            </a:r>
            <a:endParaRPr lang="en-US" dirty="0">
              <a:effectLst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       The Bureau is a Body Corporate consisting of 25 members representing both Central and State governments, Members of Parliament, industry, scientific and research institutions, consumer organizations and professional bodies; with Union Minister of Consumer Affairs, Food and Public Distribution as its President and with Minister of State for Consumer Affairs, Food and Public Distribution as its Vice-President. </a:t>
            </a:r>
            <a:endParaRPr lang="en-US" dirty="0">
              <a:effectLst/>
            </a:endParaRPr>
          </a:p>
          <a:p>
            <a:endParaRPr lang="en-US" dirty="0"/>
          </a:p>
          <a:p>
            <a:endParaRPr lang="en-US" dirty="0"/>
          </a:p>
          <a:p>
            <a:pPr fontAlgn="ctr"/>
            <a:r>
              <a:rPr lang="en-US" dirty="0"/>
              <a:t>Customers deposit gold to CPTC</a:t>
            </a:r>
          </a:p>
          <a:p>
            <a:pPr fontAlgn="ctr"/>
            <a:r>
              <a:rPr lang="en-US" dirty="0"/>
              <a:t>certified by Bureau of Indian Standards</a:t>
            </a:r>
          </a:p>
          <a:p>
            <a:pPr fontAlgn="ctr"/>
            <a:r>
              <a:rPr lang="en-US" dirty="0"/>
              <a:t>Min. 30gm, max- NA [So far &gt;1k kg. gold mobilized]</a:t>
            </a:r>
          </a:p>
          <a:p>
            <a:pPr fontAlgn="ctr"/>
            <a:r>
              <a:rPr lang="en-US" dirty="0"/>
              <a:t>Gold savings account in Bank.</a:t>
            </a:r>
          </a:p>
          <a:p>
            <a:pPr fontAlgn="ctr"/>
            <a:r>
              <a:rPr lang="en-US" dirty="0"/>
              <a:t>denomination in grams of gold</a:t>
            </a:r>
          </a:p>
          <a:p>
            <a:pPr fontAlgn="ctr"/>
            <a:r>
              <a:rPr lang="en-US" dirty="0"/>
              <a:t>short-term: 1-3 years (2.25% interest)- RDM Cash/Gold</a:t>
            </a:r>
          </a:p>
          <a:p>
            <a:pPr fontAlgn="ctr"/>
            <a:r>
              <a:rPr lang="en-US" dirty="0"/>
              <a:t>medium-term: 5-7 years (2.5% interest)- RDM Cash</a:t>
            </a:r>
          </a:p>
          <a:p>
            <a:pPr fontAlgn="ctr"/>
            <a:r>
              <a:rPr lang="en-US" dirty="0"/>
              <a:t>long-term: 12-15 years (2.5% interest)- RDM Cash</a:t>
            </a:r>
          </a:p>
          <a:p>
            <a:pPr fontAlgn="ctr"/>
            <a:r>
              <a:rPr lang="en-US" dirty="0"/>
              <a:t>CPTCs transfer the gold to the refiners. </a:t>
            </a:r>
          </a:p>
          <a:p>
            <a:pPr fontAlgn="ctr"/>
            <a:r>
              <a:rPr lang="en-US" dirty="0"/>
              <a:t>The banks will have a tripartite / Bipartite Legal Agreement with refiners and CPTCs. </a:t>
            </a:r>
          </a:p>
          <a:p>
            <a:pPr fontAlgn="ctr"/>
            <a:r>
              <a:rPr lang="en-US" dirty="0"/>
              <a:t>Tax exemption are same as those available under GDS 1999.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E4345D-4786-4248-8FE3-949939BAF935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42108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B9FDCE-40D5-44E5-99C8-B655BCAFF24D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64889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B9FDCE-40D5-44E5-99C8-B655BCAFF24D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96664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A18C5-E68C-4745-941D-B3D26145F698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50403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B9FDCE-40D5-44E5-99C8-B655BCAFF24D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80443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B9FDCE-40D5-44E5-99C8-B655BCAFF24D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93192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ctr"/>
            <a:r>
              <a:rPr lang="en-US" dirty="0" smtClean="0"/>
              <a:t>Assistance to States for Developing Export Infrastructure and Allied Activities</a:t>
            </a:r>
          </a:p>
          <a:p>
            <a:pPr fontAlgn="ctr"/>
            <a:r>
              <a:rPr lang="en-US" dirty="0" smtClean="0"/>
              <a:t>By Department of Commerce</a:t>
            </a:r>
          </a:p>
          <a:p>
            <a:pPr fontAlgn="ctr"/>
            <a:r>
              <a:rPr lang="en-US" dirty="0" smtClean="0"/>
              <a:t>Help States to fill infrastructure gaps with this money</a:t>
            </a:r>
          </a:p>
          <a:p>
            <a:pPr fontAlgn="ctr"/>
            <a:r>
              <a:rPr lang="en-US" dirty="0" smtClean="0"/>
              <a:t>ASIDE allocation ▼ in Budget 2015</a:t>
            </a:r>
          </a:p>
          <a:p>
            <a:pPr fontAlgn="ctr"/>
            <a:r>
              <a:rPr lang="en-US" dirty="0" smtClean="0"/>
              <a:t>Reason: 14</a:t>
            </a:r>
            <a:r>
              <a:rPr lang="en-US" baseline="30000" dirty="0" smtClean="0"/>
              <a:t>th</a:t>
            </a:r>
            <a:r>
              <a:rPr lang="en-US" dirty="0" smtClean="0"/>
              <a:t> FC’s 42% devolution (</a:t>
            </a:r>
            <a:r>
              <a:rPr lang="en-US" dirty="0" smtClean="0">
                <a:solidFill>
                  <a:srgbClr val="FFFF00"/>
                </a:solidFill>
              </a:rPr>
              <a:t>L4/P3.pptx</a:t>
            </a:r>
            <a:r>
              <a:rPr lang="en-US" dirty="0" smtClean="0"/>
              <a:t>)</a:t>
            </a:r>
          </a:p>
          <a:p>
            <a:pPr fontAlgn="ctr"/>
            <a:r>
              <a:rPr lang="en-US" dirty="0" smtClean="0"/>
              <a:t>FTP-2015: restructure ASIDE, Strengthen SEZ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B9FDCE-40D5-44E5-99C8-B655BCAFF24D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634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E4345D-4786-4248-8FE3-949939BAF93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03678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B9FDCE-40D5-44E5-99C8-B655BCAFF24D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58010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B9FDCE-40D5-44E5-99C8-B655BCAFF24D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39980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Independent judicial system, complying with 1</a:t>
            </a:r>
            <a:r>
              <a:rPr lang="en-US" baseline="30000" dirty="0" smtClean="0"/>
              <a:t>st</a:t>
            </a:r>
            <a:r>
              <a:rPr lang="en-US" dirty="0" smtClean="0"/>
              <a:t> world laws.</a:t>
            </a:r>
          </a:p>
          <a:p>
            <a:r>
              <a:rPr lang="en-US" dirty="0" smtClean="0"/>
              <a:t>high speed net, transport.</a:t>
            </a:r>
          </a:p>
          <a:p>
            <a:r>
              <a:rPr lang="en-US" dirty="0" smtClean="0"/>
              <a:t>Skilled professionals, quick visa processing and work permits in single window.</a:t>
            </a:r>
          </a:p>
          <a:p>
            <a:r>
              <a:rPr lang="en-US" dirty="0" smtClean="0"/>
              <a:t>Art galleries, restaurant, fashion, vibrant social /club life, apartments, hotels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B9FDCE-40D5-44E5-99C8-B655BCAFF24D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71358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B9FDCE-40D5-44E5-99C8-B655BCAFF24D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27021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ctr"/>
            <a:r>
              <a:rPr lang="en-IN" dirty="0" smtClean="0">
                <a:solidFill>
                  <a:srgbClr val="FFC000"/>
                </a:solidFill>
              </a:rPr>
              <a:t>“Greenfield”</a:t>
            </a:r>
            <a:r>
              <a:rPr lang="en-IN" dirty="0" smtClean="0"/>
              <a:t> business city in Gandhinagar district</a:t>
            </a:r>
          </a:p>
          <a:p>
            <a:pPr fontAlgn="ctr"/>
            <a:r>
              <a:rPr lang="en-IN" dirty="0" smtClean="0"/>
              <a:t>Smart city = automated waste collection system, centralised cooling, civic amnesties using ICT</a:t>
            </a:r>
          </a:p>
          <a:p>
            <a:pPr fontAlgn="ctr"/>
            <a:r>
              <a:rPr lang="en-IN" dirty="0" smtClean="0"/>
              <a:t>Main attraction – diamond tower of 88 storey</a:t>
            </a:r>
          </a:p>
          <a:p>
            <a:pPr fontAlgn="ctr"/>
            <a:r>
              <a:rPr lang="en-IN" dirty="0" smtClean="0"/>
              <a:t>Budget-2015: will promote GIFT city as </a:t>
            </a:r>
            <a:r>
              <a:rPr lang="en-IN" dirty="0" err="1" smtClean="0"/>
              <a:t>intl.financial</a:t>
            </a:r>
            <a:r>
              <a:rPr lang="en-IN" dirty="0" smtClean="0"/>
              <a:t> service centre (IFSC)</a:t>
            </a:r>
          </a:p>
          <a:p>
            <a:endParaRPr lang="en-US" dirty="0" smtClean="0"/>
          </a:p>
          <a:p>
            <a:endParaRPr lang="en-US" dirty="0" smtClean="0"/>
          </a:p>
          <a:p>
            <a:pPr fontAlgn="ctr"/>
            <a:r>
              <a:rPr lang="en-IN" dirty="0" smtClean="0"/>
              <a:t>All investors /operators are “non-resident Indians outside India” for tax purpose</a:t>
            </a:r>
          </a:p>
          <a:p>
            <a:pPr fontAlgn="ctr"/>
            <a:r>
              <a:rPr lang="en-IN" dirty="0" smtClean="0"/>
              <a:t>Invest in </a:t>
            </a:r>
            <a:r>
              <a:rPr lang="en-IN" dirty="0" smtClean="0">
                <a:solidFill>
                  <a:srgbClr val="FFC000"/>
                </a:solidFill>
              </a:rPr>
              <a:t>Hedge fund</a:t>
            </a:r>
            <a:r>
              <a:rPr lang="en-IN" dirty="0" smtClean="0"/>
              <a:t> (Alternate investment fund) and </a:t>
            </a:r>
            <a:r>
              <a:rPr lang="en-IN" dirty="0" smtClean="0">
                <a:solidFill>
                  <a:srgbClr val="FFC000"/>
                </a:solidFill>
              </a:rPr>
              <a:t>mutual funds </a:t>
            </a:r>
            <a:r>
              <a:rPr lang="en-IN" dirty="0" smtClean="0"/>
              <a:t>BUT in foreign currency only (</a:t>
            </a:r>
            <a:r>
              <a:rPr lang="en-IN" dirty="0" smtClean="0">
                <a:solidFill>
                  <a:srgbClr val="FFC000"/>
                </a:solidFill>
              </a:rPr>
              <a:t>L2/P1</a:t>
            </a:r>
            <a:r>
              <a:rPr lang="en-IN" dirty="0" smtClean="0"/>
              <a:t>)</a:t>
            </a:r>
          </a:p>
          <a:p>
            <a:pPr fontAlgn="ctr"/>
            <a:r>
              <a:rPr lang="en-IN" dirty="0" smtClean="0"/>
              <a:t>Merchant bank, Depository receipts, stock exchange…yes but norms on </a:t>
            </a:r>
            <a:r>
              <a:rPr lang="en-IN" dirty="0" err="1" smtClean="0"/>
              <a:t>min.capital</a:t>
            </a:r>
            <a:r>
              <a:rPr lang="en-IN" dirty="0" smtClean="0"/>
              <a:t> etc.</a:t>
            </a:r>
          </a:p>
          <a:p>
            <a:pPr fontAlgn="ctr"/>
            <a:r>
              <a:rPr lang="en-US" dirty="0" smtClean="0"/>
              <a:t>NSE will setup international exchange for trading of shares, bonds, currencies and derivatives</a:t>
            </a:r>
            <a:endParaRPr lang="en-IN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B9FDCE-40D5-44E5-99C8-B655BCAFF24D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59008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B9FDCE-40D5-44E5-99C8-B655BCAFF24D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5876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E4345D-4786-4248-8FE3-949939BAF93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2553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B9FDCE-40D5-44E5-99C8-B655BCAFF24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196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B9FDCE-40D5-44E5-99C8-B655BCAFF24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6128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B9FDCE-40D5-44E5-99C8-B655BCAFF24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4887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B9FDCE-40D5-44E5-99C8-B655BCAFF24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1469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5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5.pn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2.png"/><Relationship Id="rId4" Type="http://schemas.openxmlformats.org/officeDocument/2006/relationships/image" Target="../media/image30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2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4.png"/><Relationship Id="rId4" Type="http://schemas.openxmlformats.org/officeDocument/2006/relationships/image" Target="../media/image8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3375">
                <a:latin typeface="Franklin Gothic Demi" panose="020B07030201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025">
                <a:latin typeface="Franklin Gothic Demi" panose="020B07030201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Franklin Gothic Demi" panose="020B0703020102020204" pitchFamily="34" charset="0"/>
              </a:defRPr>
            </a:lvl1pPr>
          </a:lstStyle>
          <a:p>
            <a:fld id="{7BACD842-B792-4D55-B337-FC93C6298DA3}" type="datetimeFigureOut">
              <a:rPr lang="en-US" smtClean="0"/>
              <a:t>01-Jun-17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Franklin Gothic Demi" panose="020B0703020102020204" pitchFamily="34" charset="0"/>
              </a:defRPr>
            </a:lvl1pPr>
          </a:lstStyle>
          <a:p>
            <a:fld id="{7125FD51-3071-46FA-946D-6A71993400E7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0901" y="6285471"/>
            <a:ext cx="2229014" cy="59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821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lf_Stud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287868"/>
            <a:ext cx="5816600" cy="5889096"/>
          </a:xfrm>
        </p:spPr>
        <p:txBody>
          <a:bodyPr>
            <a:normAutofit/>
          </a:bodyPr>
          <a:lstStyle>
            <a:lvl1pPr marL="128588" indent="-128588">
              <a:buClr>
                <a:srgbClr val="FFC000"/>
              </a:buClr>
              <a:buFont typeface="Wingdings" panose="05000000000000000000" pitchFamily="2" charset="2"/>
              <a:buChar char="q"/>
              <a:defRPr sz="225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385763" indent="-128588">
              <a:buClr>
                <a:srgbClr val="FFC000"/>
              </a:buClr>
              <a:buFont typeface="Wingdings" panose="05000000000000000000" pitchFamily="2" charset="2"/>
              <a:buChar char="q"/>
              <a:defRPr sz="225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642938" indent="-128588">
              <a:buClr>
                <a:srgbClr val="FFC000"/>
              </a:buClr>
              <a:buFont typeface="Wingdings" panose="05000000000000000000" pitchFamily="2" charset="2"/>
              <a:buChar char="q"/>
              <a:defRPr sz="225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900113" indent="-128588">
              <a:buClr>
                <a:srgbClr val="FFC000"/>
              </a:buClr>
              <a:buFont typeface="Wingdings" panose="05000000000000000000" pitchFamily="2" charset="2"/>
              <a:buChar char="q"/>
              <a:defRPr sz="225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1157288" indent="-128588">
              <a:buClr>
                <a:srgbClr val="FFC000"/>
              </a:buClr>
              <a:buFont typeface="Wingdings" panose="05000000000000000000" pitchFamily="2" charset="2"/>
              <a:buChar char="q"/>
              <a:defRPr sz="225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CD842-B792-4D55-B337-FC93C6298DA3}" type="datetimeFigureOut">
              <a:rPr lang="en-US" smtClean="0"/>
              <a:t>01-Jun-17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5FD51-3071-46FA-946D-6A71993400E7}" type="slidenum">
              <a:rPr lang="en-US" smtClean="0"/>
              <a:t>‹#›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7957" y="3091681"/>
            <a:ext cx="2857500" cy="28575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178550" y="2"/>
            <a:ext cx="2819400" cy="403957"/>
          </a:xfrm>
          <a:prstGeom prst="rect">
            <a:avLst/>
          </a:prstGeom>
          <a:solidFill>
            <a:srgbClr val="FF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25" dirty="0">
                <a:latin typeface="Franklin Gothic Heavy" panose="020B0903020102020204" pitchFamily="34" charset="0"/>
              </a:rPr>
              <a:t>Self Study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0901" y="6131387"/>
            <a:ext cx="2229014" cy="747508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194516" y="646331"/>
            <a:ext cx="2784385" cy="2799602"/>
          </a:xfrm>
          <a:prstGeom prst="downArrowCallout">
            <a:avLst/>
          </a:prstGeom>
          <a:solidFill>
            <a:schemeClr val="tx1">
              <a:lumMod val="85000"/>
              <a:lumOff val="1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2475">
                <a:solidFill>
                  <a:schemeClr val="bg1"/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83561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Mock_Q_Main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CD842-B792-4D55-B337-FC93C6298DA3}" type="datetimeFigureOut">
              <a:rPr lang="en-US" smtClean="0"/>
              <a:t>01-Jun-17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5FD51-3071-46FA-946D-6A71993400E7}" type="slidenum">
              <a:rPr lang="en-US" smtClean="0"/>
              <a:t>‹#›</a:t>
            </a:fld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0901" y="6268995"/>
            <a:ext cx="2229014" cy="6099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0262" y="642553"/>
            <a:ext cx="7677807" cy="5626443"/>
          </a:xfrm>
        </p:spPr>
        <p:txBody>
          <a:bodyPr>
            <a:normAutofit/>
          </a:bodyPr>
          <a:lstStyle>
            <a:lvl1pPr marL="417910" indent="-417910">
              <a:buClr>
                <a:srgbClr val="C00000"/>
              </a:buClr>
              <a:buFont typeface="+mj-lt"/>
              <a:buAutoNum type="arabicParenR"/>
              <a:defRPr sz="280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675085" indent="-417910">
              <a:buClr>
                <a:srgbClr val="C00000"/>
              </a:buClr>
              <a:buFont typeface="+mj-lt"/>
              <a:buAutoNum type="arabicParenR"/>
              <a:defRPr sz="280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932260" indent="-417910">
              <a:buClr>
                <a:srgbClr val="C00000"/>
              </a:buClr>
              <a:buFont typeface="+mj-lt"/>
              <a:buAutoNum type="arabicParenR"/>
              <a:defRPr sz="280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1189435" indent="-417910">
              <a:buClr>
                <a:srgbClr val="C00000"/>
              </a:buClr>
              <a:buFont typeface="+mj-lt"/>
              <a:buAutoNum type="arabicParenR"/>
              <a:defRPr sz="280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446610" indent="-417910">
              <a:buClr>
                <a:srgbClr val="C00000"/>
              </a:buClr>
              <a:buFont typeface="+mj-lt"/>
              <a:buAutoNum type="arabicParenR"/>
              <a:defRPr sz="280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54332" y="1061134"/>
            <a:ext cx="1882549" cy="580325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01521" y="3855308"/>
            <a:ext cx="1345206" cy="3002692"/>
          </a:xfrm>
          <a:prstGeom prst="rect">
            <a:avLst/>
          </a:prstGeom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0" y="94593"/>
            <a:ext cx="9167380" cy="460603"/>
          </a:xfrm>
          <a:solidFill>
            <a:schemeClr val="accent4">
              <a:lumMod val="20000"/>
              <a:lumOff val="80000"/>
            </a:schemeClr>
          </a:solidFill>
        </p:spPr>
        <p:txBody>
          <a:bodyPr>
            <a:noAutofit/>
          </a:bodyPr>
          <a:lstStyle>
            <a:lvl1pPr algn="ctr">
              <a:defRPr sz="3200">
                <a:solidFill>
                  <a:schemeClr val="accent4">
                    <a:lumMod val="50000"/>
                  </a:schemeClr>
                </a:solidFill>
                <a:effectLst/>
                <a:latin typeface="Franklin Gothic Medium Cond" panose="020B0606030402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1339" y="5666933"/>
            <a:ext cx="1190791" cy="1190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6276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Mock_Q_Main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CD842-B792-4D55-B337-FC93C6298DA3}" type="datetimeFigureOut">
              <a:rPr lang="en-US" smtClean="0"/>
              <a:t>01-Jun-17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5FD51-3071-46FA-946D-6A71993400E7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32384" y="2100649"/>
            <a:ext cx="2311616" cy="4753232"/>
          </a:xfrm>
          <a:prstGeom prst="rect">
            <a:avLst/>
          </a:prstGeom>
        </p:spPr>
      </p:pic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0" y="73799"/>
            <a:ext cx="9143999" cy="616765"/>
          </a:xfr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Autofit/>
          </a:bodyPr>
          <a:lstStyle>
            <a:lvl1pPr algn="ctr">
              <a:defRPr sz="4000" u="none">
                <a:solidFill>
                  <a:schemeClr val="accent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299" y="782596"/>
            <a:ext cx="7625836" cy="5394369"/>
          </a:xfrm>
        </p:spPr>
        <p:txBody>
          <a:bodyPr>
            <a:normAutofit/>
          </a:bodyPr>
          <a:lstStyle>
            <a:lvl1pPr marL="417910" indent="-417910">
              <a:buClr>
                <a:srgbClr val="C00000"/>
              </a:buClr>
              <a:buFont typeface="+mj-lt"/>
              <a:buAutoNum type="arabicParenR"/>
              <a:defRPr sz="320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675085" indent="-417910">
              <a:buClr>
                <a:srgbClr val="C00000"/>
              </a:buClr>
              <a:buFont typeface="+mj-lt"/>
              <a:buAutoNum type="arabicParenR"/>
              <a:defRPr sz="320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932260" indent="-417910">
              <a:buClr>
                <a:srgbClr val="C00000"/>
              </a:buClr>
              <a:buFont typeface="+mj-lt"/>
              <a:buAutoNum type="arabicParenR"/>
              <a:defRPr sz="320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1189435" indent="-417910">
              <a:buClr>
                <a:srgbClr val="C00000"/>
              </a:buClr>
              <a:buFont typeface="+mj-lt"/>
              <a:buAutoNum type="arabicParenR"/>
              <a:defRPr sz="320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446610" indent="-417910">
              <a:buClr>
                <a:srgbClr val="C00000"/>
              </a:buClr>
              <a:buFont typeface="+mj-lt"/>
              <a:buAutoNum type="arabicParenR"/>
              <a:defRPr sz="320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graphicFrame>
        <p:nvGraphicFramePr>
          <p:cNvPr id="11" name="Diagram 10"/>
          <p:cNvGraphicFramePr/>
          <p:nvPr>
            <p:extLst>
              <p:ext uri="{D42A27DB-BD31-4B8C-83A1-F6EECF244321}">
                <p14:modId xmlns:p14="http://schemas.microsoft.com/office/powerpoint/2010/main" val="1271913314"/>
              </p:ext>
            </p:extLst>
          </p:nvPr>
        </p:nvGraphicFramePr>
        <p:xfrm>
          <a:off x="1" y="6524371"/>
          <a:ext cx="6928022" cy="3336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6033" y="995714"/>
            <a:ext cx="898634" cy="79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8191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Mock_Q_Mains_anim_0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CD842-B792-4D55-B337-FC93C6298DA3}" type="datetimeFigureOut">
              <a:rPr lang="en-US" smtClean="0"/>
              <a:t>01-Jun-17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5FD51-3071-46FA-946D-6A71993400E7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32384" y="2100649"/>
            <a:ext cx="2311616" cy="4753232"/>
          </a:xfrm>
          <a:prstGeom prst="rect">
            <a:avLst/>
          </a:prstGeom>
        </p:spPr>
      </p:pic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0" y="73799"/>
            <a:ext cx="9143999" cy="616765"/>
          </a:xfr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Autofit/>
          </a:bodyPr>
          <a:lstStyle>
            <a:lvl1pPr algn="ctr">
              <a:defRPr sz="4000" u="none">
                <a:solidFill>
                  <a:schemeClr val="accent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299" y="782596"/>
            <a:ext cx="7625836" cy="5394369"/>
          </a:xfrm>
        </p:spPr>
        <p:txBody>
          <a:bodyPr>
            <a:normAutofit/>
          </a:bodyPr>
          <a:lstStyle>
            <a:lvl1pPr marL="417910" indent="-417910">
              <a:buClr>
                <a:srgbClr val="C00000"/>
              </a:buClr>
              <a:buFont typeface="+mj-lt"/>
              <a:buAutoNum type="arabicParenR"/>
              <a:defRPr sz="320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675085" indent="-417910">
              <a:buClr>
                <a:srgbClr val="C00000"/>
              </a:buClr>
              <a:buFont typeface="+mj-lt"/>
              <a:buAutoNum type="arabicParenR"/>
              <a:defRPr sz="320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932260" indent="-417910">
              <a:buClr>
                <a:srgbClr val="C00000"/>
              </a:buClr>
              <a:buFont typeface="+mj-lt"/>
              <a:buAutoNum type="arabicParenR"/>
              <a:defRPr sz="320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1189435" indent="-417910">
              <a:buClr>
                <a:srgbClr val="C00000"/>
              </a:buClr>
              <a:buFont typeface="+mj-lt"/>
              <a:buAutoNum type="arabicParenR"/>
              <a:defRPr sz="320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446610" indent="-417910">
              <a:buClr>
                <a:srgbClr val="C00000"/>
              </a:buClr>
              <a:buFont typeface="+mj-lt"/>
              <a:buAutoNum type="arabicParenR"/>
              <a:defRPr sz="320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graphicFrame>
        <p:nvGraphicFramePr>
          <p:cNvPr id="11" name="Diagram 10"/>
          <p:cNvGraphicFramePr/>
          <p:nvPr>
            <p:extLst>
              <p:ext uri="{D42A27DB-BD31-4B8C-83A1-F6EECF244321}">
                <p14:modId xmlns:p14="http://schemas.microsoft.com/office/powerpoint/2010/main" val="3461961071"/>
              </p:ext>
            </p:extLst>
          </p:nvPr>
        </p:nvGraphicFramePr>
        <p:xfrm>
          <a:off x="1" y="6524371"/>
          <a:ext cx="6928022" cy="3336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6033" y="995714"/>
            <a:ext cx="898634" cy="79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1995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iz_ANIM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CD842-B792-4D55-B337-FC93C6298DA3}" type="datetimeFigureOut">
              <a:rPr lang="en-US" smtClean="0"/>
              <a:t>01-Jun-17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5FD51-3071-46FA-946D-6A71993400E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80575" y="6053700"/>
            <a:ext cx="7036594" cy="40395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25" dirty="0">
                <a:latin typeface="Franklin Gothic Demi Cond" panose="020B0706030402020204" pitchFamily="34" charset="0"/>
              </a:rPr>
              <a:t>1. Skip                     2. Attempt          3. Mark n Review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31951" y="1"/>
            <a:ext cx="517922" cy="685800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vert="vert270" anchor="ctr">
            <a:noAutofit/>
          </a:bodyPr>
          <a:lstStyle>
            <a:lvl1pPr marL="0" indent="0" algn="ctr">
              <a:buNone/>
              <a:defRPr sz="3375">
                <a:solidFill>
                  <a:schemeClr val="bg1"/>
                </a:solidFill>
                <a:latin typeface="Franklin Gothic Medium Cond" panose="020B0606030402020204" pitchFamily="34" charset="0"/>
              </a:defRPr>
            </a:lvl1pPr>
            <a:lvl2pPr>
              <a:defRPr>
                <a:latin typeface="Franklin Gothic Medium Cond" panose="020B0606030402020204" pitchFamily="34" charset="0"/>
              </a:defRPr>
            </a:lvl2pPr>
            <a:lvl3pPr>
              <a:defRPr>
                <a:latin typeface="Franklin Gothic Medium Cond" panose="020B0606030402020204" pitchFamily="34" charset="0"/>
              </a:defRPr>
            </a:lvl3pPr>
            <a:lvl4pPr>
              <a:defRPr>
                <a:latin typeface="Franklin Gothic Medium Cond" panose="020B0606030402020204" pitchFamily="34" charset="0"/>
              </a:defRPr>
            </a:lvl4pPr>
            <a:lvl5pPr>
              <a:defRPr>
                <a:latin typeface="Franklin Gothic Medium Cond" panose="020B06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54522" y="2523070"/>
            <a:ext cx="1180698" cy="365389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17169" y="1270001"/>
            <a:ext cx="1018667" cy="135822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1233"/>
            <a:ext cx="7886700" cy="5995732"/>
          </a:xfrm>
        </p:spPr>
        <p:txBody>
          <a:bodyPr>
            <a:normAutofit/>
          </a:bodyPr>
          <a:lstStyle>
            <a:lvl1pPr marL="128588" indent="-128588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385763" indent="-128588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642938" indent="-128588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900113" indent="-128588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157288" indent="-128588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804526">
            <a:off x="8010638" y="5113303"/>
            <a:ext cx="919545" cy="205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869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Quiz_ANIM_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CD842-B792-4D55-B337-FC93C6298DA3}" type="datetimeFigureOut">
              <a:rPr lang="en-US" smtClean="0"/>
              <a:t>01-Jun-17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5FD51-3071-46FA-946D-6A71993400E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80575" y="6053700"/>
            <a:ext cx="7036594" cy="40395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25" dirty="0">
                <a:latin typeface="Franklin Gothic Demi Cond" panose="020B0706030402020204" pitchFamily="34" charset="0"/>
              </a:rPr>
              <a:t>1. Skip                     2. Attempt          3. Mark n Review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31951" y="1"/>
            <a:ext cx="517922" cy="6858000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vert270" anchor="ctr">
            <a:noAutofit/>
          </a:bodyPr>
          <a:lstStyle>
            <a:lvl1pPr marL="0" indent="0" algn="ctr">
              <a:buNone/>
              <a:defRPr sz="3375">
                <a:solidFill>
                  <a:schemeClr val="bg1"/>
                </a:solidFill>
                <a:latin typeface="Franklin Gothic Medium Cond" panose="020B0606030402020204" pitchFamily="34" charset="0"/>
              </a:defRPr>
            </a:lvl1pPr>
            <a:lvl2pPr>
              <a:defRPr>
                <a:latin typeface="Franklin Gothic Medium Cond" panose="020B0606030402020204" pitchFamily="34" charset="0"/>
              </a:defRPr>
            </a:lvl2pPr>
            <a:lvl3pPr>
              <a:defRPr>
                <a:latin typeface="Franklin Gothic Medium Cond" panose="020B0606030402020204" pitchFamily="34" charset="0"/>
              </a:defRPr>
            </a:lvl3pPr>
            <a:lvl4pPr>
              <a:defRPr>
                <a:latin typeface="Franklin Gothic Medium Cond" panose="020B0606030402020204" pitchFamily="34" charset="0"/>
              </a:defRPr>
            </a:lvl4pPr>
            <a:lvl5pPr>
              <a:defRPr>
                <a:latin typeface="Franklin Gothic Medium Cond" panose="020B06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54522" y="2523070"/>
            <a:ext cx="1180698" cy="365389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17169" y="1270001"/>
            <a:ext cx="1018667" cy="135822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1233"/>
            <a:ext cx="7886700" cy="5995732"/>
          </a:xfrm>
        </p:spPr>
        <p:txBody>
          <a:bodyPr>
            <a:normAutofit/>
          </a:bodyPr>
          <a:lstStyle>
            <a:lvl1pPr marL="128588" indent="-128588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385763" indent="-128588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642938" indent="-128588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900113" indent="-128588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157288" indent="-128588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804526">
            <a:off x="8010638" y="5113303"/>
            <a:ext cx="919545" cy="205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3920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ENEFITS_Anim_1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9"/>
          <p:cNvSpPr>
            <a:spLocks noGrp="1"/>
          </p:cNvSpPr>
          <p:nvPr>
            <p:ph sz="quarter" idx="14"/>
          </p:nvPr>
        </p:nvSpPr>
        <p:spPr>
          <a:xfrm>
            <a:off x="6661151" y="3124071"/>
            <a:ext cx="2317354" cy="303784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>
            <a:noAutofit/>
          </a:bodyPr>
          <a:lstStyle>
            <a:lvl1pPr>
              <a:defRPr sz="1800">
                <a:solidFill>
                  <a:schemeClr val="bg1">
                    <a:lumMod val="95000"/>
                    <a:lumOff val="5000"/>
                  </a:schemeClr>
                </a:solidFill>
                <a:latin typeface="Franklin Gothic Demi Cond" panose="020B0706030402020204" pitchFamily="34" charset="0"/>
              </a:defRPr>
            </a:lvl1pPr>
            <a:lvl2pPr>
              <a:defRPr sz="1800">
                <a:solidFill>
                  <a:schemeClr val="bg1">
                    <a:lumMod val="95000"/>
                    <a:lumOff val="5000"/>
                  </a:schemeClr>
                </a:solidFill>
                <a:latin typeface="Franklin Gothic Demi Cond" panose="020B0706030402020204" pitchFamily="34" charset="0"/>
              </a:defRPr>
            </a:lvl2pPr>
            <a:lvl3pPr>
              <a:defRPr sz="1800">
                <a:solidFill>
                  <a:schemeClr val="bg1">
                    <a:lumMod val="95000"/>
                    <a:lumOff val="5000"/>
                  </a:schemeClr>
                </a:solidFill>
                <a:latin typeface="Franklin Gothic Demi Cond" panose="020B0706030402020204" pitchFamily="34" charset="0"/>
              </a:defRPr>
            </a:lvl3pPr>
            <a:lvl4pPr>
              <a:defRPr sz="1800">
                <a:solidFill>
                  <a:schemeClr val="bg1">
                    <a:lumMod val="95000"/>
                    <a:lumOff val="5000"/>
                  </a:schemeClr>
                </a:solidFill>
                <a:latin typeface="Franklin Gothic Demi Cond" panose="020B0706030402020204" pitchFamily="34" charset="0"/>
              </a:defRPr>
            </a:lvl4pPr>
            <a:lvl5pPr>
              <a:defRPr sz="1800">
                <a:solidFill>
                  <a:schemeClr val="bg1">
                    <a:lumMod val="95000"/>
                    <a:lumOff val="5000"/>
                  </a:schemeClr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287868"/>
            <a:ext cx="6373748" cy="5889096"/>
          </a:xfrm>
        </p:spPr>
        <p:txBody>
          <a:bodyPr>
            <a:normAutofit/>
          </a:bodyPr>
          <a:lstStyle>
            <a:lvl1pPr marL="128588" indent="-128588">
              <a:buClr>
                <a:srgbClr val="92D050"/>
              </a:buClr>
              <a:buFont typeface="Wingdings" panose="05000000000000000000" pitchFamily="2" charset="2"/>
              <a:buChar char="ü"/>
              <a:defRPr sz="36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385763" indent="-128588">
              <a:buClr>
                <a:srgbClr val="92D050"/>
              </a:buClr>
              <a:buFont typeface="Wingdings" panose="05000000000000000000" pitchFamily="2" charset="2"/>
              <a:buChar char="ü"/>
              <a:defRPr sz="36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642938" indent="-128588">
              <a:buClr>
                <a:srgbClr val="92D050"/>
              </a:buClr>
              <a:buFont typeface="Wingdings" panose="05000000000000000000" pitchFamily="2" charset="2"/>
              <a:buChar char="ü"/>
              <a:defRPr sz="36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900113" indent="-128588">
              <a:buClr>
                <a:srgbClr val="92D050"/>
              </a:buClr>
              <a:buFont typeface="Wingdings" panose="05000000000000000000" pitchFamily="2" charset="2"/>
              <a:buChar char="ü"/>
              <a:defRPr sz="36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157288" indent="-128588">
              <a:buClr>
                <a:srgbClr val="92D050"/>
              </a:buClr>
              <a:buFont typeface="Wingdings" panose="05000000000000000000" pitchFamily="2" charset="2"/>
              <a:buChar char="ü"/>
              <a:defRPr sz="36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CD842-B792-4D55-B337-FC93C6298DA3}" type="datetimeFigureOut">
              <a:rPr lang="en-US" smtClean="0"/>
              <a:t>01-Jun-17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5FD51-3071-46FA-946D-6A71993400E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661151" y="1033517"/>
            <a:ext cx="2317750" cy="2090552"/>
          </a:xfrm>
          <a:prstGeom prst="rect">
            <a:avLst/>
          </a:prstGeom>
          <a:solidFill>
            <a:srgbClr val="F5FAF4"/>
          </a:solidFill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>
            <a:noAutofit/>
          </a:bodyPr>
          <a:lstStyle>
            <a:lvl1pPr algn="ctr">
              <a:defRPr sz="24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6661549" y="1"/>
            <a:ext cx="2316956" cy="1033514"/>
          </a:xfr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  <a:latin typeface="Franklin Gothic Demi Cond" panose="020B0706030402020204" pitchFamily="34" charset="0"/>
              </a:defRPr>
            </a:lvl1pPr>
            <a:lvl2pPr>
              <a:defRPr sz="2025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18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28" y="6022910"/>
            <a:ext cx="898634" cy="79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5650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ENEFITS_Anim_0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9"/>
          <p:cNvSpPr>
            <a:spLocks noGrp="1"/>
          </p:cNvSpPr>
          <p:nvPr>
            <p:ph sz="quarter" idx="14"/>
          </p:nvPr>
        </p:nvSpPr>
        <p:spPr>
          <a:xfrm>
            <a:off x="6661151" y="3124071"/>
            <a:ext cx="2317354" cy="303784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>
            <a:noAutofit/>
          </a:bodyPr>
          <a:lstStyle>
            <a:lvl1pPr>
              <a:defRPr sz="1800">
                <a:solidFill>
                  <a:schemeClr val="bg1">
                    <a:lumMod val="95000"/>
                    <a:lumOff val="5000"/>
                  </a:schemeClr>
                </a:solidFill>
                <a:latin typeface="Franklin Gothic Demi Cond" panose="020B0706030402020204" pitchFamily="34" charset="0"/>
              </a:defRPr>
            </a:lvl1pPr>
            <a:lvl2pPr>
              <a:defRPr sz="1800">
                <a:solidFill>
                  <a:schemeClr val="bg1">
                    <a:lumMod val="95000"/>
                    <a:lumOff val="5000"/>
                  </a:schemeClr>
                </a:solidFill>
                <a:latin typeface="Franklin Gothic Demi Cond" panose="020B0706030402020204" pitchFamily="34" charset="0"/>
              </a:defRPr>
            </a:lvl2pPr>
            <a:lvl3pPr>
              <a:defRPr sz="1800">
                <a:solidFill>
                  <a:schemeClr val="bg1">
                    <a:lumMod val="95000"/>
                    <a:lumOff val="5000"/>
                  </a:schemeClr>
                </a:solidFill>
                <a:latin typeface="Franklin Gothic Demi Cond" panose="020B0706030402020204" pitchFamily="34" charset="0"/>
              </a:defRPr>
            </a:lvl3pPr>
            <a:lvl4pPr>
              <a:defRPr sz="1800">
                <a:solidFill>
                  <a:schemeClr val="bg1">
                    <a:lumMod val="95000"/>
                    <a:lumOff val="5000"/>
                  </a:schemeClr>
                </a:solidFill>
                <a:latin typeface="Franklin Gothic Demi Cond" panose="020B0706030402020204" pitchFamily="34" charset="0"/>
              </a:defRPr>
            </a:lvl4pPr>
            <a:lvl5pPr>
              <a:defRPr sz="1800">
                <a:solidFill>
                  <a:schemeClr val="bg1">
                    <a:lumMod val="95000"/>
                    <a:lumOff val="5000"/>
                  </a:schemeClr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287868"/>
            <a:ext cx="6373748" cy="5889096"/>
          </a:xfrm>
        </p:spPr>
        <p:txBody>
          <a:bodyPr>
            <a:normAutofit/>
          </a:bodyPr>
          <a:lstStyle>
            <a:lvl1pPr marL="128588" indent="-128588">
              <a:buClr>
                <a:srgbClr val="92D050"/>
              </a:buClr>
              <a:buFont typeface="Wingdings" panose="05000000000000000000" pitchFamily="2" charset="2"/>
              <a:buChar char="ü"/>
              <a:defRPr sz="36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385763" indent="-128588">
              <a:buClr>
                <a:srgbClr val="92D050"/>
              </a:buClr>
              <a:buFont typeface="Wingdings" panose="05000000000000000000" pitchFamily="2" charset="2"/>
              <a:buChar char="ü"/>
              <a:defRPr sz="36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642938" indent="-128588">
              <a:buClr>
                <a:srgbClr val="92D050"/>
              </a:buClr>
              <a:buFont typeface="Wingdings" panose="05000000000000000000" pitchFamily="2" charset="2"/>
              <a:buChar char="ü"/>
              <a:defRPr sz="36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900113" indent="-128588">
              <a:buClr>
                <a:srgbClr val="92D050"/>
              </a:buClr>
              <a:buFont typeface="Wingdings" panose="05000000000000000000" pitchFamily="2" charset="2"/>
              <a:buChar char="ü"/>
              <a:defRPr sz="36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157288" indent="-128588">
              <a:buClr>
                <a:srgbClr val="92D050"/>
              </a:buClr>
              <a:buFont typeface="Wingdings" panose="05000000000000000000" pitchFamily="2" charset="2"/>
              <a:buChar char="ü"/>
              <a:defRPr sz="36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CD842-B792-4D55-B337-FC93C6298DA3}" type="datetimeFigureOut">
              <a:rPr lang="en-US" smtClean="0"/>
              <a:t>01-Jun-17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5FD51-3071-46FA-946D-6A71993400E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661151" y="1033517"/>
            <a:ext cx="2317750" cy="2090552"/>
          </a:xfrm>
          <a:prstGeom prst="rect">
            <a:avLst/>
          </a:prstGeom>
          <a:solidFill>
            <a:srgbClr val="F5FAF4"/>
          </a:solidFill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>
            <a:noAutofit/>
          </a:bodyPr>
          <a:lstStyle>
            <a:lvl1pPr algn="ctr">
              <a:defRPr sz="24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6661549" y="1"/>
            <a:ext cx="2316956" cy="1033514"/>
          </a:xfr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  <a:latin typeface="Franklin Gothic Demi Cond" panose="020B0706030402020204" pitchFamily="34" charset="0"/>
              </a:defRPr>
            </a:lvl1pPr>
            <a:lvl2pPr>
              <a:defRPr sz="2025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18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28" y="6022910"/>
            <a:ext cx="898634" cy="79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4044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inition_anim_0"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61151" y="3031524"/>
            <a:ext cx="2317354" cy="2702014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9279" y="155849"/>
            <a:ext cx="6483243" cy="5975538"/>
          </a:xfrm>
        </p:spPr>
        <p:txBody>
          <a:bodyPr>
            <a:normAutofit/>
          </a:bodyPr>
          <a:lstStyle>
            <a:lvl1pPr marL="128588" indent="-128588">
              <a:buClr>
                <a:schemeClr val="accent4">
                  <a:lumMod val="50000"/>
                </a:schemeClr>
              </a:buClr>
              <a:buFont typeface="Wingdings" panose="05000000000000000000" pitchFamily="2" charset="2"/>
              <a:buChar char="Ø"/>
              <a:defRPr sz="3300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385763" indent="-128588">
              <a:buClr>
                <a:schemeClr val="accent4">
                  <a:lumMod val="50000"/>
                </a:schemeClr>
              </a:buClr>
              <a:buFont typeface="Wingdings" panose="05000000000000000000" pitchFamily="2" charset="2"/>
              <a:buChar char="Ø"/>
              <a:defRPr sz="3300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642938" indent="-128588">
              <a:buClr>
                <a:schemeClr val="accent4">
                  <a:lumMod val="50000"/>
                </a:schemeClr>
              </a:buClr>
              <a:buFont typeface="Wingdings" panose="05000000000000000000" pitchFamily="2" charset="2"/>
              <a:buChar char="Ø"/>
              <a:defRPr sz="3300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900113" indent="-128588">
              <a:buClr>
                <a:schemeClr val="accent4">
                  <a:lumMod val="50000"/>
                </a:schemeClr>
              </a:buClr>
              <a:buFont typeface="Wingdings" panose="05000000000000000000" pitchFamily="2" charset="2"/>
              <a:buChar char="Ø"/>
              <a:defRPr sz="3300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157288" indent="-128588">
              <a:buClr>
                <a:schemeClr val="accent4">
                  <a:lumMod val="50000"/>
                </a:schemeClr>
              </a:buClr>
              <a:buFont typeface="Wingdings" panose="05000000000000000000" pitchFamily="2" charset="2"/>
              <a:buChar char="Ø"/>
              <a:defRPr sz="3300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CD842-B792-4D55-B337-FC93C6298DA3}" type="datetimeFigureOut">
              <a:rPr lang="en-US" smtClean="0"/>
              <a:t>01-Jun-17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5FD51-3071-46FA-946D-6A71993400E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661151" y="646332"/>
            <a:ext cx="2317750" cy="2385193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none"/>
        </p:style>
        <p:txBody>
          <a:bodyPr>
            <a:noAutofit/>
          </a:bodyPr>
          <a:lstStyle>
            <a:lvl1pPr algn="ctr">
              <a:defRPr sz="27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6661549" y="3"/>
            <a:ext cx="2316956" cy="646113"/>
          </a:xfrm>
          <a:solidFill>
            <a:schemeClr val="accent4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2250">
                <a:solidFill>
                  <a:schemeClr val="tx1"/>
                </a:solidFill>
                <a:latin typeface="Franklin Gothic Demi Cond" panose="020B0706030402020204" pitchFamily="34" charset="0"/>
              </a:defRPr>
            </a:lvl1pPr>
            <a:lvl2pPr>
              <a:defRPr sz="2025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18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dirty="0"/>
              <a:t>Definition</a:t>
            </a:r>
          </a:p>
        </p:txBody>
      </p:sp>
      <p:sp>
        <p:nvSpPr>
          <p:cNvPr id="11" name="Rectangular Callout 10"/>
          <p:cNvSpPr/>
          <p:nvPr/>
        </p:nvSpPr>
        <p:spPr>
          <a:xfrm>
            <a:off x="6661151" y="5748167"/>
            <a:ext cx="2317354" cy="456501"/>
          </a:xfrm>
          <a:prstGeom prst="wedgeRectCallout">
            <a:avLst>
              <a:gd name="adj1" fmla="val 17348"/>
              <a:gd name="adj2" fmla="val -148051"/>
            </a:avLst>
          </a:prstGeom>
          <a:solidFill>
            <a:schemeClr val="accent4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i-IN" sz="1800" dirty="0"/>
              <a:t>रट्टा मारो जिंदाबाद!</a:t>
            </a:r>
            <a:endParaRPr lang="en-US" sz="18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28" y="6022910"/>
            <a:ext cx="898634" cy="79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2184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olity_Anim_1"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9"/>
          <p:cNvSpPr>
            <a:spLocks noGrp="1"/>
          </p:cNvSpPr>
          <p:nvPr>
            <p:ph sz="quarter" idx="14"/>
          </p:nvPr>
        </p:nvSpPr>
        <p:spPr>
          <a:xfrm>
            <a:off x="6661151" y="3113903"/>
            <a:ext cx="2317354" cy="3063060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none"/>
        </p:style>
        <p:txBody>
          <a:bodyPr>
            <a:noAutofit/>
          </a:bodyPr>
          <a:lstStyle>
            <a:lvl1pPr>
              <a:defRPr sz="1800">
                <a:latin typeface="Franklin Gothic Demi Cond" panose="020B0706030402020204" pitchFamily="34" charset="0"/>
              </a:defRPr>
            </a:lvl1pPr>
            <a:lvl2pPr>
              <a:defRPr sz="1800">
                <a:latin typeface="Franklin Gothic Demi Cond" panose="020B0706030402020204" pitchFamily="34" charset="0"/>
              </a:defRPr>
            </a:lvl2pPr>
            <a:lvl3pPr>
              <a:defRPr sz="1800">
                <a:latin typeface="Franklin Gothic Demi Cond" panose="020B0706030402020204" pitchFamily="34" charset="0"/>
              </a:defRPr>
            </a:lvl3pPr>
            <a:lvl4pPr>
              <a:defRPr sz="1800">
                <a:latin typeface="Franklin Gothic Demi Cond" panose="020B0706030402020204" pitchFamily="34" charset="0"/>
              </a:defRPr>
            </a:lvl4pPr>
            <a:lvl5pPr>
              <a:defRPr sz="1800"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287868"/>
            <a:ext cx="6373748" cy="5889096"/>
          </a:xfrm>
        </p:spPr>
        <p:txBody>
          <a:bodyPr>
            <a:normAutofit/>
          </a:bodyPr>
          <a:lstStyle>
            <a:lvl1pPr marL="128588" indent="-128588">
              <a:buClr>
                <a:srgbClr val="FFC000"/>
              </a:buClr>
              <a:buFont typeface="Wingdings" panose="05000000000000000000" pitchFamily="2" charset="2"/>
              <a:buChar char="Ø"/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385763" indent="-128588">
              <a:buClr>
                <a:srgbClr val="FFC000"/>
              </a:buClr>
              <a:buFont typeface="Wingdings" panose="05000000000000000000" pitchFamily="2" charset="2"/>
              <a:buChar char="Ø"/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1085850" indent="-571500">
              <a:buClr>
                <a:srgbClr val="FFC000"/>
              </a:buClr>
              <a:buFont typeface="Wingdings" panose="05000000000000000000" pitchFamily="2" charset="2"/>
              <a:buChar char="Ø"/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900113" indent="-128588">
              <a:buClr>
                <a:srgbClr val="FFC000"/>
              </a:buClr>
              <a:buFont typeface="Wingdings" panose="05000000000000000000" pitchFamily="2" charset="2"/>
              <a:buChar char="Ø"/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157288" indent="-128588">
              <a:buClr>
                <a:srgbClr val="FFC000"/>
              </a:buClr>
              <a:buFont typeface="Wingdings" panose="05000000000000000000" pitchFamily="2" charset="2"/>
              <a:buChar char="Ø"/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CD842-B792-4D55-B337-FC93C6298DA3}" type="datetimeFigureOut">
              <a:rPr lang="en-US" smtClean="0"/>
              <a:t>01-Jun-17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5FD51-3071-46FA-946D-6A71993400E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661151" y="947351"/>
            <a:ext cx="2317750" cy="216655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rgbClr val="7030A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28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6661549" y="1"/>
            <a:ext cx="2316956" cy="947350"/>
          </a:xfrm>
          <a:solidFill>
            <a:srgbClr val="7030A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225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defRPr sz="2025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18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28" y="6022910"/>
            <a:ext cx="898634" cy="79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099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_imac"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12700"/>
            <a:ext cx="9169400" cy="68453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Franklin Gothic Demi" panose="020B0703020102020204" pitchFamily="34" charset="0"/>
              </a:defRPr>
            </a:lvl1pPr>
          </a:lstStyle>
          <a:p>
            <a:fld id="{7BACD842-B792-4D55-B337-FC93C6298DA3}" type="datetimeFigureOut">
              <a:rPr lang="en-US" smtClean="0"/>
              <a:t>01-Jun-17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Franklin Gothic Demi" panose="020B0703020102020204" pitchFamily="34" charset="0"/>
              </a:defRPr>
            </a:lvl1pPr>
          </a:lstStyle>
          <a:p>
            <a:fld id="{7125FD51-3071-46FA-946D-6A71993400E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911958" y="466069"/>
            <a:ext cx="7396470" cy="758962"/>
          </a:xfr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none"/>
        </p:style>
        <p:txBody>
          <a:bodyPr/>
          <a:lstStyle>
            <a:lvl1pPr algn="ctr">
              <a:defRPr>
                <a:latin typeface="Franklin Gothic Medium Cond" panose="020B0606030402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3"/>
          </p:nvPr>
        </p:nvSpPr>
        <p:spPr>
          <a:xfrm>
            <a:off x="917420" y="1225030"/>
            <a:ext cx="7391008" cy="4119479"/>
          </a:xfrm>
        </p:spPr>
        <p:txBody>
          <a:bodyPr>
            <a:noAutofit/>
          </a:bodyPr>
          <a:lstStyle>
            <a:lvl1pPr>
              <a:defRPr sz="2700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</a:defRPr>
            </a:lvl1pPr>
            <a:lvl2pPr>
              <a:defRPr sz="2475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</a:defRPr>
            </a:lvl2pPr>
            <a:lvl3pPr>
              <a:defRPr sz="2250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</a:defRPr>
            </a:lvl3pPr>
            <a:lvl4pPr>
              <a:defRPr sz="2025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</a:defRPr>
            </a:lvl4pPr>
            <a:lvl5pPr>
              <a:defRPr sz="2025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86317" y="5725483"/>
            <a:ext cx="1047751" cy="932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6999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Polity_anim_0"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9"/>
          <p:cNvSpPr>
            <a:spLocks noGrp="1"/>
          </p:cNvSpPr>
          <p:nvPr>
            <p:ph sz="quarter" idx="14"/>
          </p:nvPr>
        </p:nvSpPr>
        <p:spPr>
          <a:xfrm>
            <a:off x="6661151" y="3113903"/>
            <a:ext cx="2317354" cy="3063060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none"/>
        </p:style>
        <p:txBody>
          <a:bodyPr>
            <a:noAutofit/>
          </a:bodyPr>
          <a:lstStyle>
            <a:lvl1pPr>
              <a:defRPr sz="1800">
                <a:latin typeface="Franklin Gothic Demi Cond" panose="020B0706030402020204" pitchFamily="34" charset="0"/>
              </a:defRPr>
            </a:lvl1pPr>
            <a:lvl2pPr>
              <a:defRPr sz="1800">
                <a:latin typeface="Franklin Gothic Demi Cond" panose="020B0706030402020204" pitchFamily="34" charset="0"/>
              </a:defRPr>
            </a:lvl2pPr>
            <a:lvl3pPr>
              <a:defRPr sz="1800">
                <a:latin typeface="Franklin Gothic Demi Cond" panose="020B0706030402020204" pitchFamily="34" charset="0"/>
              </a:defRPr>
            </a:lvl3pPr>
            <a:lvl4pPr>
              <a:defRPr sz="1800">
                <a:latin typeface="Franklin Gothic Demi Cond" panose="020B0706030402020204" pitchFamily="34" charset="0"/>
              </a:defRPr>
            </a:lvl4pPr>
            <a:lvl5pPr>
              <a:defRPr sz="1800"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287868"/>
            <a:ext cx="6373748" cy="5889096"/>
          </a:xfrm>
        </p:spPr>
        <p:txBody>
          <a:bodyPr>
            <a:normAutofit/>
          </a:bodyPr>
          <a:lstStyle>
            <a:lvl1pPr marL="128588" indent="-128588">
              <a:buClr>
                <a:srgbClr val="FFC000"/>
              </a:buClr>
              <a:buFont typeface="Wingdings" panose="05000000000000000000" pitchFamily="2" charset="2"/>
              <a:buChar char="Ø"/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385763" indent="-128588">
              <a:buClr>
                <a:srgbClr val="FFC000"/>
              </a:buClr>
              <a:buFont typeface="Wingdings" panose="05000000000000000000" pitchFamily="2" charset="2"/>
              <a:buChar char="Ø"/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1085850" indent="-571500">
              <a:buClr>
                <a:srgbClr val="FFC000"/>
              </a:buClr>
              <a:buFont typeface="Wingdings" panose="05000000000000000000" pitchFamily="2" charset="2"/>
              <a:buChar char="Ø"/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900113" indent="-128588">
              <a:buClr>
                <a:srgbClr val="FFC000"/>
              </a:buClr>
              <a:buFont typeface="Wingdings" panose="05000000000000000000" pitchFamily="2" charset="2"/>
              <a:buChar char="Ø"/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157288" indent="-128588">
              <a:buClr>
                <a:srgbClr val="FFC000"/>
              </a:buClr>
              <a:buFont typeface="Wingdings" panose="05000000000000000000" pitchFamily="2" charset="2"/>
              <a:buChar char="Ø"/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CD842-B792-4D55-B337-FC93C6298DA3}" type="datetimeFigureOut">
              <a:rPr lang="en-US" smtClean="0"/>
              <a:t>01-Jun-17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5FD51-3071-46FA-946D-6A71993400E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661151" y="947351"/>
            <a:ext cx="2317750" cy="216655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rgbClr val="7030A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28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6661549" y="1"/>
            <a:ext cx="2316956" cy="947350"/>
          </a:xfrm>
          <a:solidFill>
            <a:srgbClr val="7030A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225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defRPr sz="2025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18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28" y="6022910"/>
            <a:ext cx="898634" cy="79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4945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fo_Anim_1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9"/>
          <p:cNvSpPr>
            <a:spLocks noGrp="1"/>
          </p:cNvSpPr>
          <p:nvPr>
            <p:ph sz="quarter" idx="14"/>
          </p:nvPr>
        </p:nvSpPr>
        <p:spPr>
          <a:xfrm>
            <a:off x="6664912" y="2933592"/>
            <a:ext cx="2303755" cy="324337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>
              <a:defRPr sz="1800">
                <a:latin typeface="Franklin Gothic Demi Cond" panose="020B0706030402020204" pitchFamily="34" charset="0"/>
              </a:defRPr>
            </a:lvl1pPr>
            <a:lvl2pPr>
              <a:defRPr sz="1800">
                <a:latin typeface="Franklin Gothic Demi Cond" panose="020B0706030402020204" pitchFamily="34" charset="0"/>
              </a:defRPr>
            </a:lvl2pPr>
            <a:lvl3pPr>
              <a:defRPr sz="1800">
                <a:latin typeface="Franklin Gothic Demi Cond" panose="020B0706030402020204" pitchFamily="34" charset="0"/>
              </a:defRPr>
            </a:lvl3pPr>
            <a:lvl4pPr>
              <a:defRPr sz="1800">
                <a:latin typeface="Franklin Gothic Demi Cond" panose="020B0706030402020204" pitchFamily="34" charset="0"/>
              </a:defRPr>
            </a:lvl4pPr>
            <a:lvl5pPr>
              <a:defRPr sz="1800"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6707" y="169120"/>
            <a:ext cx="6373748" cy="5889096"/>
          </a:xfrm>
        </p:spPr>
        <p:txBody>
          <a:bodyPr>
            <a:normAutofit/>
          </a:bodyPr>
          <a:lstStyle>
            <a:lvl1pPr marL="417910" indent="-417910">
              <a:buClr>
                <a:srgbClr val="FFC000"/>
              </a:buClr>
              <a:buFont typeface="+mj-lt"/>
              <a:buAutoNum type="arabicPeriod"/>
              <a:defRPr sz="33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675085" indent="-417910">
              <a:buClr>
                <a:srgbClr val="FFC000"/>
              </a:buClr>
              <a:buFont typeface="+mj-lt"/>
              <a:buAutoNum type="arabicPeriod"/>
              <a:defRPr sz="33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932260" indent="-417910">
              <a:buClr>
                <a:srgbClr val="FFC000"/>
              </a:buClr>
              <a:buFont typeface="+mj-lt"/>
              <a:buAutoNum type="arabicPeriod"/>
              <a:defRPr sz="33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1189435" indent="-417910">
              <a:buClr>
                <a:srgbClr val="FFC000"/>
              </a:buClr>
              <a:buFont typeface="+mj-lt"/>
              <a:buAutoNum type="arabicPeriod"/>
              <a:defRPr sz="33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446610" indent="-417910">
              <a:buClr>
                <a:srgbClr val="FFC000"/>
              </a:buClr>
              <a:buFont typeface="+mj-lt"/>
              <a:buAutoNum type="arabicPeriod"/>
              <a:defRPr sz="33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5FD51-3071-46FA-946D-6A71993400E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678228" y="934377"/>
            <a:ext cx="2297096" cy="1999215"/>
          </a:xfrm>
          <a:prstGeom prst="rect">
            <a:avLst/>
          </a:prstGeom>
          <a:solidFill>
            <a:schemeClr val="bg2"/>
          </a:solidFill>
          <a:ln w="38100">
            <a:solidFill>
              <a:schemeClr val="accent5">
                <a:lumMod val="75000"/>
              </a:schemeClr>
            </a:solidFill>
            <a:prstDash val="soli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24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6661149" y="1"/>
            <a:ext cx="2314174" cy="934376"/>
          </a:xfrm>
          <a:gradFill flip="none" rotWithShape="1">
            <a:gsLst>
              <a:gs pos="0">
                <a:srgbClr val="384A92">
                  <a:shade val="30000"/>
                  <a:satMod val="115000"/>
                </a:srgbClr>
              </a:gs>
              <a:gs pos="50000">
                <a:srgbClr val="384A92">
                  <a:shade val="67500"/>
                  <a:satMod val="115000"/>
                </a:srgbClr>
              </a:gs>
              <a:gs pos="100000">
                <a:srgbClr val="384A92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solidFill>
              <a:srgbClr val="384A92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225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defRPr sz="2025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18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28" y="6022910"/>
            <a:ext cx="898634" cy="79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164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Info_Anim_0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9"/>
          <p:cNvSpPr>
            <a:spLocks noGrp="1"/>
          </p:cNvSpPr>
          <p:nvPr>
            <p:ph sz="quarter" idx="14"/>
          </p:nvPr>
        </p:nvSpPr>
        <p:spPr>
          <a:xfrm>
            <a:off x="6664912" y="2933594"/>
            <a:ext cx="2303755" cy="324337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>
              <a:defRPr sz="1800">
                <a:latin typeface="Franklin Gothic Demi Cond" panose="020B0706030402020204" pitchFamily="34" charset="0"/>
              </a:defRPr>
            </a:lvl1pPr>
            <a:lvl2pPr>
              <a:defRPr sz="1800">
                <a:latin typeface="Franklin Gothic Demi Cond" panose="020B0706030402020204" pitchFamily="34" charset="0"/>
              </a:defRPr>
            </a:lvl2pPr>
            <a:lvl3pPr>
              <a:defRPr sz="1800">
                <a:latin typeface="Franklin Gothic Demi Cond" panose="020B0706030402020204" pitchFamily="34" charset="0"/>
              </a:defRPr>
            </a:lvl3pPr>
            <a:lvl4pPr>
              <a:defRPr sz="1800">
                <a:latin typeface="Franklin Gothic Demi Cond" panose="020B0706030402020204" pitchFamily="34" charset="0"/>
              </a:defRPr>
            </a:lvl4pPr>
            <a:lvl5pPr>
              <a:defRPr sz="1800"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287868"/>
            <a:ext cx="6373748" cy="5889096"/>
          </a:xfrm>
        </p:spPr>
        <p:txBody>
          <a:bodyPr>
            <a:normAutofit/>
          </a:bodyPr>
          <a:lstStyle>
            <a:lvl1pPr marL="417910" indent="-417910">
              <a:buClr>
                <a:srgbClr val="FFC000"/>
              </a:buClr>
              <a:buFont typeface="+mj-lt"/>
              <a:buAutoNum type="arabicPeriod"/>
              <a:defRPr sz="33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675085" indent="-417910">
              <a:buClr>
                <a:srgbClr val="FFC000"/>
              </a:buClr>
              <a:buFont typeface="+mj-lt"/>
              <a:buAutoNum type="arabicPeriod"/>
              <a:defRPr sz="33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932260" indent="-417910">
              <a:buClr>
                <a:srgbClr val="FFC000"/>
              </a:buClr>
              <a:buFont typeface="+mj-lt"/>
              <a:buAutoNum type="arabicPeriod"/>
              <a:defRPr sz="33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1189435" indent="-417910">
              <a:buClr>
                <a:srgbClr val="FFC000"/>
              </a:buClr>
              <a:buFont typeface="+mj-lt"/>
              <a:buAutoNum type="arabicPeriod"/>
              <a:defRPr sz="33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446610" indent="-417910">
              <a:buClr>
                <a:srgbClr val="FFC000"/>
              </a:buClr>
              <a:buFont typeface="+mj-lt"/>
              <a:buAutoNum type="arabicPeriod"/>
              <a:defRPr sz="33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CD842-B792-4D55-B337-FC93C6298DA3}" type="datetimeFigureOut">
              <a:rPr lang="en-US" smtClean="0"/>
              <a:t>01-Jun-17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5FD51-3071-46FA-946D-6A71993400E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678228" y="934377"/>
            <a:ext cx="2297096" cy="1999215"/>
          </a:xfrm>
          <a:prstGeom prst="rect">
            <a:avLst/>
          </a:prstGeom>
          <a:solidFill>
            <a:schemeClr val="bg2"/>
          </a:solidFill>
          <a:ln w="38100">
            <a:solidFill>
              <a:schemeClr val="accent5">
                <a:lumMod val="75000"/>
              </a:schemeClr>
            </a:solidFill>
            <a:prstDash val="soli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24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6661149" y="1"/>
            <a:ext cx="2314174" cy="934376"/>
          </a:xfrm>
          <a:gradFill flip="none" rotWithShape="1">
            <a:gsLst>
              <a:gs pos="0">
                <a:srgbClr val="384A92">
                  <a:shade val="30000"/>
                  <a:satMod val="115000"/>
                </a:srgbClr>
              </a:gs>
              <a:gs pos="50000">
                <a:srgbClr val="384A92">
                  <a:shade val="67500"/>
                  <a:satMod val="115000"/>
                </a:srgbClr>
              </a:gs>
              <a:gs pos="100000">
                <a:srgbClr val="384A92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solidFill>
              <a:srgbClr val="384A92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225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defRPr sz="2025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18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28" y="6022910"/>
            <a:ext cx="898634" cy="79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4629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Info_Anim_0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287868"/>
            <a:ext cx="6373748" cy="5889096"/>
          </a:xfrm>
        </p:spPr>
        <p:txBody>
          <a:bodyPr>
            <a:normAutofit/>
          </a:bodyPr>
          <a:lstStyle>
            <a:lvl1pPr marL="417910" indent="-417910">
              <a:buClr>
                <a:srgbClr val="FFC000"/>
              </a:buClr>
              <a:buFont typeface="+mj-lt"/>
              <a:buAutoNum type="arabicPeriod"/>
              <a:defRPr sz="33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675085" indent="-417910">
              <a:buClr>
                <a:srgbClr val="FFC000"/>
              </a:buClr>
              <a:buFont typeface="+mj-lt"/>
              <a:buAutoNum type="arabicPeriod"/>
              <a:defRPr sz="33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932260" indent="-417910">
              <a:buClr>
                <a:srgbClr val="FFC000"/>
              </a:buClr>
              <a:buFont typeface="+mj-lt"/>
              <a:buAutoNum type="arabicPeriod"/>
              <a:defRPr sz="33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1189435" indent="-417910">
              <a:buClr>
                <a:srgbClr val="FFC000"/>
              </a:buClr>
              <a:buFont typeface="+mj-lt"/>
              <a:buAutoNum type="arabicPeriod"/>
              <a:defRPr sz="33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446610" indent="-417910">
              <a:buClr>
                <a:srgbClr val="FFC000"/>
              </a:buClr>
              <a:buFont typeface="+mj-lt"/>
              <a:buAutoNum type="arabicPeriod"/>
              <a:defRPr sz="33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CD842-B792-4D55-B337-FC93C6298DA3}" type="datetimeFigureOut">
              <a:rPr lang="en-US" smtClean="0"/>
              <a:t>01-Jun-17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5FD51-3071-46FA-946D-6A71993400E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678228" y="934377"/>
            <a:ext cx="2297096" cy="1999215"/>
          </a:xfrm>
          <a:prstGeom prst="rect">
            <a:avLst/>
          </a:prstGeom>
          <a:solidFill>
            <a:schemeClr val="bg2"/>
          </a:solidFill>
          <a:ln w="38100">
            <a:solidFill>
              <a:schemeClr val="accent5">
                <a:lumMod val="75000"/>
              </a:schemeClr>
            </a:solidFill>
            <a:prstDash val="soli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24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6661149" y="1"/>
            <a:ext cx="2314174" cy="934376"/>
          </a:xfrm>
          <a:gradFill flip="none" rotWithShape="1">
            <a:gsLst>
              <a:gs pos="0">
                <a:srgbClr val="384A92">
                  <a:shade val="30000"/>
                  <a:satMod val="115000"/>
                </a:srgbClr>
              </a:gs>
              <a:gs pos="50000">
                <a:srgbClr val="384A92">
                  <a:shade val="67500"/>
                  <a:satMod val="115000"/>
                </a:srgbClr>
              </a:gs>
              <a:gs pos="100000">
                <a:srgbClr val="384A92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solidFill>
              <a:srgbClr val="384A92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225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defRPr sz="2025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18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28" y="6022910"/>
            <a:ext cx="898634" cy="79978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98223" y="4081251"/>
            <a:ext cx="3057105" cy="2640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3039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d_Problems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287868"/>
            <a:ext cx="6373748" cy="5889096"/>
          </a:xfrm>
        </p:spPr>
        <p:txBody>
          <a:bodyPr>
            <a:normAutofit/>
          </a:bodyPr>
          <a:lstStyle>
            <a:lvl1pPr marL="417910" indent="-417910">
              <a:buClr>
                <a:srgbClr val="FFC000"/>
              </a:buClr>
              <a:buFontTx/>
              <a:buBlip>
                <a:blip r:embed="rId3"/>
              </a:buBlip>
              <a:defRPr sz="4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675085" indent="-417910">
              <a:buClr>
                <a:srgbClr val="FFC000"/>
              </a:buClr>
              <a:buFontTx/>
              <a:buBlip>
                <a:blip r:embed="rId3"/>
              </a:buBlip>
              <a:defRPr sz="4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932260" indent="-417910">
              <a:buClr>
                <a:srgbClr val="FFC000"/>
              </a:buClr>
              <a:buFontTx/>
              <a:buBlip>
                <a:blip r:embed="rId3"/>
              </a:buBlip>
              <a:defRPr sz="4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1189435" indent="-417910">
              <a:buClr>
                <a:srgbClr val="FFC000"/>
              </a:buClr>
              <a:buFontTx/>
              <a:buBlip>
                <a:blip r:embed="rId3"/>
              </a:buBlip>
              <a:defRPr sz="4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446610" indent="-417910">
              <a:buClr>
                <a:srgbClr val="FFC000"/>
              </a:buClr>
              <a:buFontTx/>
              <a:buBlip>
                <a:blip r:embed="rId3"/>
              </a:buBlip>
              <a:defRPr sz="4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CD842-B792-4D55-B337-FC93C6298DA3}" type="datetimeFigureOut">
              <a:rPr lang="en-US" smtClean="0"/>
              <a:t>01-Jun-17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5FD51-3071-46FA-946D-6A71993400E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26646" y="940959"/>
            <a:ext cx="2317354" cy="3355144"/>
          </a:xfrm>
          <a:prstGeom prst="rect">
            <a:avLst/>
          </a:prstGeom>
          <a:solidFill>
            <a:srgbClr val="FFF7F7"/>
          </a:solidFill>
          <a:ln w="19050">
            <a:solidFill>
              <a:srgbClr val="C00000"/>
            </a:solidFill>
            <a:prstDash val="lgDashDotDot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28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6819209" y="1"/>
            <a:ext cx="2316956" cy="940957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  <a:prstDash val="lgDashDotDot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defRPr sz="2025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18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53776" y="4008596"/>
            <a:ext cx="2790224" cy="284940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28" y="6022910"/>
            <a:ext cx="898634" cy="79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839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phone-short-title-anim-0"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37961" y="448190"/>
            <a:ext cx="2523341" cy="5818469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287868"/>
            <a:ext cx="6296660" cy="5889096"/>
          </a:xfrm>
        </p:spPr>
        <p:txBody>
          <a:bodyPr>
            <a:normAutofit/>
          </a:bodyPr>
          <a:lstStyle>
            <a:lvl1pPr marL="417910" indent="-417910">
              <a:buClr>
                <a:srgbClr val="FFC000"/>
              </a:buClr>
              <a:buFont typeface="Wingdings" panose="05000000000000000000" pitchFamily="2" charset="2"/>
              <a:buChar char="v"/>
              <a:defRPr sz="36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675085" indent="-417910">
              <a:buClr>
                <a:srgbClr val="FFC000"/>
              </a:buClr>
              <a:buFont typeface="Wingdings" panose="05000000000000000000" pitchFamily="2" charset="2"/>
              <a:buChar char="v"/>
              <a:defRPr sz="36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932260" indent="-417910">
              <a:buClr>
                <a:srgbClr val="FFC000"/>
              </a:buClr>
              <a:buFont typeface="Wingdings" panose="05000000000000000000" pitchFamily="2" charset="2"/>
              <a:buChar char="v"/>
              <a:defRPr sz="36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1189435" indent="-417910">
              <a:buClr>
                <a:srgbClr val="FFC000"/>
              </a:buClr>
              <a:buFont typeface="Wingdings" panose="05000000000000000000" pitchFamily="2" charset="2"/>
              <a:buChar char="v"/>
              <a:defRPr sz="36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446610" indent="-417910">
              <a:buClr>
                <a:srgbClr val="FFC000"/>
              </a:buClr>
              <a:buFont typeface="Wingdings" panose="05000000000000000000" pitchFamily="2" charset="2"/>
              <a:buChar char="v"/>
              <a:defRPr sz="36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CD842-B792-4D55-B337-FC93C6298DA3}" type="datetimeFigureOut">
              <a:rPr lang="en-US" smtClean="0"/>
              <a:t>01-Jun-17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48308" y="1217591"/>
            <a:ext cx="2147347" cy="765091"/>
          </a:xfr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Autofit/>
          </a:bodyPr>
          <a:lstStyle>
            <a:lvl1pPr algn="ctr">
              <a:defRPr sz="18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6748463" y="1982788"/>
            <a:ext cx="2147887" cy="3487737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28" y="6022910"/>
            <a:ext cx="898634" cy="79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8748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olity Angle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t="-10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287868"/>
            <a:ext cx="6373748" cy="5889096"/>
          </a:xfrm>
        </p:spPr>
        <p:txBody>
          <a:bodyPr>
            <a:normAutofit/>
          </a:bodyPr>
          <a:lstStyle>
            <a:lvl1pPr marL="128588" indent="-128588">
              <a:buClr>
                <a:srgbClr val="FFC000"/>
              </a:buClr>
              <a:buFont typeface="Wingdings" panose="05000000000000000000" pitchFamily="2" charset="2"/>
              <a:buChar char="v"/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385763" indent="-128588">
              <a:buClr>
                <a:srgbClr val="FFC000"/>
              </a:buClr>
              <a:buFont typeface="Wingdings" panose="05000000000000000000" pitchFamily="2" charset="2"/>
              <a:buChar char="v"/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642938" indent="-128588">
              <a:buClr>
                <a:srgbClr val="FFC000"/>
              </a:buClr>
              <a:buFont typeface="Wingdings" panose="05000000000000000000" pitchFamily="2" charset="2"/>
              <a:buChar char="v"/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900113" indent="-128588">
              <a:buClr>
                <a:srgbClr val="FFC000"/>
              </a:buClr>
              <a:buFont typeface="Wingdings" panose="05000000000000000000" pitchFamily="2" charset="2"/>
              <a:buChar char="v"/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157288" indent="-128588">
              <a:buClr>
                <a:srgbClr val="FFC000"/>
              </a:buClr>
              <a:buFont typeface="Wingdings" panose="05000000000000000000" pitchFamily="2" charset="2"/>
              <a:buChar char="v"/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CD842-B792-4D55-B337-FC93C6298DA3}" type="datetimeFigureOut">
              <a:rPr lang="en-US" smtClean="0"/>
              <a:t>01-Jun-17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5FD51-3071-46FA-946D-6A71993400E7}" type="slidenum">
              <a:rPr lang="en-US" smtClean="0"/>
              <a:t>‹#›</a:t>
            </a:fld>
            <a:endParaRPr lang="en-US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6661150" y="1"/>
            <a:ext cx="2474757" cy="1412436"/>
          </a:xfrm>
          <a:solidFill>
            <a:srgbClr val="E31E25"/>
          </a:solidFill>
          <a:ln>
            <a:solidFill>
              <a:srgbClr val="384A92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4000" b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  <a:lvl2pPr>
              <a:defRPr sz="2025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18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61150" y="2593516"/>
            <a:ext cx="2474757" cy="3583448"/>
          </a:xfrm>
          <a:prstGeom prst="rect">
            <a:avLst/>
          </a:prstGeom>
        </p:spPr>
      </p:pic>
      <p:sp>
        <p:nvSpPr>
          <p:cNvPr id="9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6661150" y="2979738"/>
            <a:ext cx="2474913" cy="3197225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661150" y="1261241"/>
            <a:ext cx="2482849" cy="2049519"/>
          </a:xfrm>
          <a:prstGeom prst="roundRect">
            <a:avLst/>
          </a:prstGeom>
          <a:solidFill>
            <a:schemeClr val="bg2"/>
          </a:solidFill>
          <a:ln w="19050">
            <a:solidFill>
              <a:srgbClr val="452238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36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28" y="6022910"/>
            <a:ext cx="898634" cy="79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784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Red_Problems">
    <p:bg>
      <p:bgPr>
        <a:solidFill>
          <a:srgbClr val="4C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9"/>
          <p:cNvSpPr>
            <a:spLocks noGrp="1"/>
          </p:cNvSpPr>
          <p:nvPr>
            <p:ph sz="quarter" idx="14"/>
          </p:nvPr>
        </p:nvSpPr>
        <p:spPr>
          <a:xfrm>
            <a:off x="6661150" y="3286897"/>
            <a:ext cx="2317354" cy="2890066"/>
          </a:xfrm>
          <a:prstGeom prst="rect">
            <a:avLst/>
          </a:prstGeom>
          <a:solidFill>
            <a:srgbClr val="FFF7F7"/>
          </a:solidFill>
          <a:ln w="28575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>
              <a:defRPr sz="2400">
                <a:latin typeface="Franklin Gothic Demi Cond" panose="020B0706030402020204" pitchFamily="34" charset="0"/>
              </a:defRPr>
            </a:lvl1pPr>
            <a:lvl2pPr>
              <a:defRPr sz="2400">
                <a:latin typeface="Franklin Gothic Demi Cond" panose="020B0706030402020204" pitchFamily="34" charset="0"/>
              </a:defRPr>
            </a:lvl2pPr>
            <a:lvl3pPr>
              <a:defRPr sz="2400">
                <a:latin typeface="Franklin Gothic Demi Cond" panose="020B0706030402020204" pitchFamily="34" charset="0"/>
              </a:defRPr>
            </a:lvl3pPr>
            <a:lvl4pPr>
              <a:defRPr sz="2400">
                <a:latin typeface="Franklin Gothic Demi Cond" panose="020B0706030402020204" pitchFamily="34" charset="0"/>
              </a:defRPr>
            </a:lvl4pPr>
            <a:lvl5pPr>
              <a:defRPr sz="2400"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287868"/>
            <a:ext cx="6373748" cy="5889096"/>
          </a:xfrm>
        </p:spPr>
        <p:txBody>
          <a:bodyPr>
            <a:normAutofit/>
          </a:bodyPr>
          <a:lstStyle>
            <a:lvl1pPr marL="557213" indent="-557213">
              <a:buClr>
                <a:srgbClr val="FFC000"/>
              </a:buClr>
              <a:buFontTx/>
              <a:buBlip>
                <a:blip r:embed="rId2"/>
              </a:buBlip>
              <a:defRPr sz="4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900113" indent="-557213">
              <a:buClr>
                <a:srgbClr val="FFC000"/>
              </a:buClr>
              <a:buFontTx/>
              <a:buBlip>
                <a:blip r:embed="rId2"/>
              </a:buBlip>
              <a:defRPr sz="4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1243013" indent="-557213">
              <a:buClr>
                <a:srgbClr val="FFC000"/>
              </a:buClr>
              <a:buFontTx/>
              <a:buBlip>
                <a:blip r:embed="rId2"/>
              </a:buBlip>
              <a:defRPr sz="4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1585913" indent="-557213">
              <a:buClr>
                <a:srgbClr val="FFC000"/>
              </a:buClr>
              <a:buFontTx/>
              <a:buBlip>
                <a:blip r:embed="rId2"/>
              </a:buBlip>
              <a:defRPr sz="4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928813" indent="-557213">
              <a:buClr>
                <a:srgbClr val="FFC000"/>
              </a:buClr>
              <a:buFontTx/>
              <a:buBlip>
                <a:blip r:embed="rId2"/>
              </a:buBlip>
              <a:defRPr sz="4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C38EC-C4D0-4686-8303-13BB5E15DF94}" type="datetimeFigureOut">
              <a:rPr lang="en-US" smtClean="0"/>
              <a:t>01-Jun-17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C57BB-FC06-4498-B4D3-1A55E4EFCA8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661150" y="940958"/>
            <a:ext cx="2317354" cy="2345938"/>
          </a:xfrm>
          <a:prstGeom prst="rect">
            <a:avLst/>
          </a:prstGeom>
          <a:solidFill>
            <a:srgbClr val="FFF7F7"/>
          </a:solidFill>
          <a:ln w="19050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30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0900" y="6131387"/>
            <a:ext cx="2229014" cy="747508"/>
          </a:xfrm>
          <a:prstGeom prst="rect">
            <a:avLst/>
          </a:prstGeom>
        </p:spPr>
      </p:pic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6661548" y="0"/>
            <a:ext cx="2316956" cy="940957"/>
          </a:xfrm>
          <a:prstGeom prst="rect">
            <a:avLst/>
          </a:prstGeom>
          <a:solidFill>
            <a:srgbClr val="FF0000"/>
          </a:solidFill>
          <a:ln>
            <a:solidFill>
              <a:srgbClr val="384A92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30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24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21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21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52405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dget-anim-0">
    <p:bg>
      <p:bgPr>
        <a:solidFill>
          <a:srgbClr val="FF8F7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29462" y="-48888"/>
            <a:ext cx="2781214" cy="67170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>
            <a:off x="6669314" y="1490665"/>
            <a:ext cx="2284855" cy="3500437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287868"/>
            <a:ext cx="6296660" cy="5889096"/>
          </a:xfrm>
        </p:spPr>
        <p:txBody>
          <a:bodyPr>
            <a:normAutofit/>
          </a:bodyPr>
          <a:lstStyle>
            <a:lvl1pPr marL="417910" indent="-417910">
              <a:buClr>
                <a:schemeClr val="accent4">
                  <a:lumMod val="50000"/>
                </a:schemeClr>
              </a:buClr>
              <a:buFont typeface="Wingdings" panose="05000000000000000000" pitchFamily="2" charset="2"/>
              <a:buChar char="ü"/>
              <a:defRPr sz="2700">
                <a:solidFill>
                  <a:schemeClr val="accent3">
                    <a:lumMod val="50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675085" indent="-417910">
              <a:buClr>
                <a:schemeClr val="accent4">
                  <a:lumMod val="50000"/>
                </a:schemeClr>
              </a:buClr>
              <a:buFont typeface="Wingdings" panose="05000000000000000000" pitchFamily="2" charset="2"/>
              <a:buChar char="ü"/>
              <a:defRPr sz="2700">
                <a:solidFill>
                  <a:schemeClr val="accent3">
                    <a:lumMod val="50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932260" indent="-417910">
              <a:buClr>
                <a:schemeClr val="accent4">
                  <a:lumMod val="50000"/>
                </a:schemeClr>
              </a:buClr>
              <a:buFont typeface="Wingdings" panose="05000000000000000000" pitchFamily="2" charset="2"/>
              <a:buChar char="ü"/>
              <a:defRPr sz="2700">
                <a:solidFill>
                  <a:schemeClr val="accent3">
                    <a:lumMod val="50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1189435" indent="-417910">
              <a:buClr>
                <a:schemeClr val="accent4">
                  <a:lumMod val="50000"/>
                </a:schemeClr>
              </a:buClr>
              <a:buFont typeface="Wingdings" panose="05000000000000000000" pitchFamily="2" charset="2"/>
              <a:buChar char="ü"/>
              <a:defRPr sz="2700">
                <a:solidFill>
                  <a:schemeClr val="accent3">
                    <a:lumMod val="50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446610" indent="-417910">
              <a:buClr>
                <a:schemeClr val="accent4">
                  <a:lumMod val="50000"/>
                </a:schemeClr>
              </a:buClr>
              <a:buFont typeface="Wingdings" panose="05000000000000000000" pitchFamily="2" charset="2"/>
              <a:buChar char="ü"/>
              <a:defRPr sz="2700">
                <a:solidFill>
                  <a:schemeClr val="accent3">
                    <a:lumMod val="50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CD842-B792-4D55-B337-FC93C6298DA3}" type="datetimeFigureOut">
              <a:rPr lang="en-US" smtClean="0"/>
              <a:t>01-Jun-17</a:t>
            </a:fld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0901" y="6252519"/>
            <a:ext cx="2229014" cy="626376"/>
          </a:xfrm>
          <a:prstGeom prst="rect">
            <a:avLst/>
          </a:prstGeom>
        </p:spPr>
      </p:pic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6669314" y="4991102"/>
            <a:ext cx="2284187" cy="1016001"/>
          </a:xfr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Autofit/>
          </a:bodyPr>
          <a:lstStyle>
            <a:lvl1pPr algn="ctr">
              <a:defRPr sz="21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Medium Cond" panose="020B0606030402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6669883" y="873125"/>
            <a:ext cx="2283619" cy="617538"/>
          </a:xfr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 algn="ctr">
              <a:buNone/>
              <a:defRPr sz="2100"/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595640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pad_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CD842-B792-4D55-B337-FC93C6298DA3}" type="datetimeFigureOut">
              <a:rPr lang="en-US" smtClean="0"/>
              <a:t>01-Jun-17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5FD51-3071-46FA-946D-6A71993400E7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-74142" y="576649"/>
            <a:ext cx="3869252" cy="6281352"/>
          </a:xfrm>
          <a:prstGeom prst="rect">
            <a:avLst/>
          </a:prstGeom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3774989" y="807308"/>
            <a:ext cx="5207721" cy="5315416"/>
          </a:xfrm>
        </p:spPr>
        <p:txBody>
          <a:bodyPr>
            <a:normAutofit/>
          </a:bodyPr>
          <a:lstStyle>
            <a:lvl1pPr marL="417910" indent="-417910">
              <a:buClr>
                <a:srgbClr val="FFC000"/>
              </a:buClr>
              <a:buFontTx/>
              <a:buBlip>
                <a:blip r:embed="rId3"/>
              </a:buBlip>
              <a:defRPr sz="27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675085" indent="-417910">
              <a:buClr>
                <a:srgbClr val="FFC000"/>
              </a:buClr>
              <a:buFontTx/>
              <a:buBlip>
                <a:blip r:embed="rId3"/>
              </a:buBlip>
              <a:defRPr sz="27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932260" indent="-417910">
              <a:buClr>
                <a:srgbClr val="FFC000"/>
              </a:buClr>
              <a:buFontTx/>
              <a:buBlip>
                <a:blip r:embed="rId3"/>
              </a:buBlip>
              <a:defRPr sz="27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1189435" indent="-417910">
              <a:buClr>
                <a:srgbClr val="FFC000"/>
              </a:buClr>
              <a:buFontTx/>
              <a:buBlip>
                <a:blip r:embed="rId3"/>
              </a:buBlip>
              <a:defRPr sz="27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446610" indent="-417910">
              <a:buClr>
                <a:srgbClr val="FFC000"/>
              </a:buClr>
              <a:buFontTx/>
              <a:buBlip>
                <a:blip r:embed="rId3"/>
              </a:buBlip>
              <a:defRPr sz="27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Content Placeholder 12"/>
          <p:cNvSpPr>
            <a:spLocks noGrp="1"/>
          </p:cNvSpPr>
          <p:nvPr>
            <p:ph sz="quarter" idx="17"/>
          </p:nvPr>
        </p:nvSpPr>
        <p:spPr>
          <a:xfrm>
            <a:off x="537517" y="1927654"/>
            <a:ext cx="2780273" cy="3863546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537517" y="1306608"/>
            <a:ext cx="2780273" cy="578088"/>
          </a:xfr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Autofit/>
          </a:bodyPr>
          <a:lstStyle>
            <a:lvl1pPr algn="ctr">
              <a:defRPr sz="1800">
                <a:latin typeface="Franklin Gothic Medium Cond" panose="020B0606030402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8289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iMac_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9863" y="1097508"/>
            <a:ext cx="5121827" cy="45866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CD842-B792-4D55-B337-FC93C6298DA3}" type="datetimeFigureOut">
              <a:rPr lang="en-US" smtClean="0"/>
              <a:t>01-Jun-17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5FD51-3071-46FA-946D-6A71993400E7}" type="slidenum">
              <a:rPr lang="en-US" smtClean="0"/>
              <a:t>‹#›</a:t>
            </a:fld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5267405" y="1097510"/>
            <a:ext cx="3715305" cy="5025215"/>
          </a:xfrm>
        </p:spPr>
        <p:txBody>
          <a:bodyPr>
            <a:normAutofit/>
          </a:bodyPr>
          <a:lstStyle>
            <a:lvl1pPr marL="417910" indent="-417910">
              <a:buClr>
                <a:srgbClr val="FFC000"/>
              </a:buClr>
              <a:buFontTx/>
              <a:buBlip>
                <a:blip r:embed="rId3"/>
              </a:buBlip>
              <a:defRPr sz="24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675085" indent="-417910">
              <a:buClr>
                <a:srgbClr val="FFC000"/>
              </a:buClr>
              <a:buFontTx/>
              <a:buBlip>
                <a:blip r:embed="rId3"/>
              </a:buBlip>
              <a:defRPr sz="24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932260" indent="-417910">
              <a:buClr>
                <a:srgbClr val="FFC000"/>
              </a:buClr>
              <a:buFontTx/>
              <a:buBlip>
                <a:blip r:embed="rId3"/>
              </a:buBlip>
              <a:defRPr sz="24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1189435" indent="-417910">
              <a:buClr>
                <a:srgbClr val="FFC000"/>
              </a:buClr>
              <a:buFontTx/>
              <a:buBlip>
                <a:blip r:embed="rId3"/>
              </a:buBlip>
              <a:defRPr sz="24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446610" indent="-417910">
              <a:buClr>
                <a:srgbClr val="FFC000"/>
              </a:buClr>
              <a:buFontTx/>
              <a:buBlip>
                <a:blip r:embed="rId3"/>
              </a:buBlip>
              <a:defRPr sz="24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Content Placeholder 12"/>
          <p:cNvSpPr>
            <a:spLocks noGrp="1"/>
          </p:cNvSpPr>
          <p:nvPr>
            <p:ph sz="quarter" idx="17"/>
          </p:nvPr>
        </p:nvSpPr>
        <p:spPr>
          <a:xfrm>
            <a:off x="400960" y="1359245"/>
            <a:ext cx="4584992" cy="2883243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15294" y="4508630"/>
            <a:ext cx="1210964" cy="335221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" y="115331"/>
            <a:ext cx="9144000" cy="748550"/>
          </a:xfrm>
          <a:prstGeom prst="roundRect">
            <a:avLst/>
          </a:prstGeom>
          <a:solidFill>
            <a:srgbClr val="0070C0"/>
          </a:solidFill>
          <a:ln>
            <a:solidFill>
              <a:srgbClr val="00B0F0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30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Medium Cond" panose="020B0606030402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21624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mart_art_No_ANIM">
    <p:bg>
      <p:bgPr>
        <a:solidFill>
          <a:schemeClr val="tx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4460" y="914401"/>
            <a:ext cx="8798011" cy="5313405"/>
          </a:xfrm>
        </p:spPr>
        <p:txBody>
          <a:bodyPr>
            <a:normAutofit/>
          </a:bodyPr>
          <a:lstStyle>
            <a:lvl1pPr marL="128588" indent="-128588">
              <a:buClr>
                <a:srgbClr val="FFC000"/>
              </a:buClr>
              <a:buFont typeface="Wingdings" panose="05000000000000000000" pitchFamily="2" charset="2"/>
              <a:buChar char="q"/>
              <a:defRPr sz="27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385763" indent="-128588">
              <a:buClr>
                <a:srgbClr val="FFC000"/>
              </a:buClr>
              <a:buFont typeface="Wingdings" panose="05000000000000000000" pitchFamily="2" charset="2"/>
              <a:buChar char="q"/>
              <a:defRPr sz="27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642938" indent="-128588">
              <a:buClr>
                <a:srgbClr val="FFC000"/>
              </a:buClr>
              <a:buFont typeface="Wingdings" panose="05000000000000000000" pitchFamily="2" charset="2"/>
              <a:buChar char="q"/>
              <a:defRPr sz="27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900113" indent="-128588">
              <a:buClr>
                <a:srgbClr val="FFC000"/>
              </a:buClr>
              <a:buFont typeface="Wingdings" panose="05000000000000000000" pitchFamily="2" charset="2"/>
              <a:buChar char="q"/>
              <a:defRPr sz="27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1157288" indent="-128588">
              <a:buClr>
                <a:srgbClr val="FFC000"/>
              </a:buClr>
              <a:buFont typeface="Wingdings" panose="05000000000000000000" pitchFamily="2" charset="2"/>
              <a:buChar char="q"/>
              <a:defRPr sz="27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CD842-B792-4D55-B337-FC93C6298DA3}" type="datetimeFigureOut">
              <a:rPr lang="en-US" smtClean="0"/>
              <a:t>01-Jun-17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5FD51-3071-46FA-946D-6A71993400E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0" y="93848"/>
            <a:ext cx="9144000" cy="701675"/>
          </a:xfrm>
          <a:prstGeom prst="rect">
            <a:avLst/>
          </a:prstGeom>
          <a:solidFill>
            <a:srgbClr val="0070C0"/>
          </a:solidFill>
          <a:ln w="38100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rmAutofit/>
          </a:bodyPr>
          <a:lstStyle>
            <a:lvl1pPr algn="ctr">
              <a:defRPr sz="30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43144"/>
            <a:ext cx="690849" cy="614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6558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0" y="93848"/>
            <a:ext cx="9144000" cy="701675"/>
          </a:xfrm>
          <a:prstGeom prst="rect">
            <a:avLst/>
          </a:prstGeom>
          <a:solidFill>
            <a:srgbClr val="D00054"/>
          </a:solidFill>
          <a:ln w="381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>
            <a:normAutofit/>
          </a:bodyPr>
          <a:lstStyle>
            <a:lvl1pPr algn="ctr">
              <a:defRPr sz="30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43144"/>
            <a:ext cx="690849" cy="614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194784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16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with Waterm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CD842-B792-4D55-B337-FC93C6298DA3}" type="datetimeFigureOut">
              <a:rPr lang="en-US" smtClean="0"/>
              <a:t>01-Jun-17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5FD51-3071-46FA-946D-6A71993400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4114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z_Rec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CD842-B792-4D55-B337-FC93C6298DA3}" type="datetimeFigureOut">
              <a:rPr lang="en-US" smtClean="0"/>
              <a:t>01-Jun-17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5FD51-3071-46FA-946D-6A71993400E7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6590"/>
          <a:stretch/>
        </p:blipFill>
        <p:spPr>
          <a:xfrm>
            <a:off x="0" y="0"/>
            <a:ext cx="9152389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2323976" cy="599090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323976" y="1"/>
            <a:ext cx="6828413" cy="599090"/>
          </a:xfr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Autofit/>
          </a:bodyPr>
          <a:lstStyle>
            <a:lvl1pPr algn="ctr"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 Cond" panose="020B0706030402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87313" y="654050"/>
            <a:ext cx="8945562" cy="6067425"/>
          </a:xfrm>
        </p:spPr>
        <p:txBody>
          <a:bodyPr>
            <a:normAutofit/>
          </a:bodyPr>
          <a:lstStyle>
            <a:lvl1pPr marL="128588" indent="-128588">
              <a:buFontTx/>
              <a:buBlip>
                <a:blip r:embed="rId4"/>
              </a:buBlip>
              <a:defRPr sz="4400"/>
            </a:lvl1pPr>
            <a:lvl2pPr marL="385763" indent="-128588">
              <a:buFontTx/>
              <a:buBlip>
                <a:blip r:embed="rId4"/>
              </a:buBlip>
              <a:defRPr sz="4400"/>
            </a:lvl2pPr>
            <a:lvl3pPr marL="642938" indent="-128588">
              <a:buFontTx/>
              <a:buBlip>
                <a:blip r:embed="rId4"/>
              </a:buBlip>
              <a:defRPr sz="4400"/>
            </a:lvl3pPr>
            <a:lvl4pPr marL="900113" indent="-128588">
              <a:buFontTx/>
              <a:buBlip>
                <a:blip r:embed="rId4"/>
              </a:buBlip>
              <a:defRPr sz="4400"/>
            </a:lvl4pPr>
            <a:lvl5pPr marL="1157288" indent="-128588">
              <a:buFontTx/>
              <a:buBlip>
                <a:blip r:embed="rId4"/>
              </a:buBlip>
              <a:defRPr sz="44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01977" y="5972530"/>
            <a:ext cx="918211" cy="817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6800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8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ACD842-B792-4D55-B337-FC93C6298DA3}" type="datetimeFigureOut">
              <a:rPr lang="en-US" smtClean="0"/>
              <a:t>01-Jun-17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25FD51-3071-46FA-946D-6A71993400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1320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  <p:sldLayoutId id="2147483690" r:id="rId18"/>
    <p:sldLayoutId id="2147483691" r:id="rId19"/>
    <p:sldLayoutId id="2147483692" r:id="rId20"/>
    <p:sldLayoutId id="2147483693" r:id="rId21"/>
    <p:sldLayoutId id="2147483694" r:id="rId22"/>
    <p:sldLayoutId id="2147483695" r:id="rId23"/>
    <p:sldLayoutId id="2147483696" r:id="rId24"/>
    <p:sldLayoutId id="2147483697" r:id="rId25"/>
    <p:sldLayoutId id="2147483698" r:id="rId26"/>
    <p:sldLayoutId id="2147483700" r:id="rId27"/>
  </p:sldLayoutIdLst>
  <p:txStyles>
    <p:titleStyle>
      <a:lvl1pPr algn="l" defTabSz="514350" rtl="0" eaLnBrk="1" latinLnBrk="0" hangingPunct="1">
        <a:lnSpc>
          <a:spcPct val="90000"/>
        </a:lnSpc>
        <a:spcBef>
          <a:spcPct val="0"/>
        </a:spcBef>
        <a:buNone/>
        <a:defRPr sz="247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28588" indent="-128588" algn="l" defTabSz="514350" rtl="0" eaLnBrk="1" latinLnBrk="0" hangingPunct="1">
        <a:lnSpc>
          <a:spcPct val="90000"/>
        </a:lnSpc>
        <a:spcBef>
          <a:spcPts val="563"/>
        </a:spcBef>
        <a:buFont typeface="Arial" panose="020B0604020202020204" pitchFamily="34" charset="0"/>
        <a:buChar char="•"/>
        <a:defRPr sz="1575" kern="1200">
          <a:solidFill>
            <a:schemeClr val="tx1"/>
          </a:solidFill>
          <a:latin typeface="+mn-lt"/>
          <a:ea typeface="+mn-ea"/>
          <a:cs typeface="+mn-cs"/>
        </a:defRPr>
      </a:lvl1pPr>
      <a:lvl2pPr marL="3857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429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3pPr>
      <a:lvl4pPr marL="9001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1572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34.pn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Relationship Id="rId9" Type="http://schemas.openxmlformats.org/officeDocument/2006/relationships/image" Target="../media/image4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9.xml"/><Relationship Id="rId3" Type="http://schemas.openxmlformats.org/officeDocument/2006/relationships/image" Target="../media/image88.png"/><Relationship Id="rId7" Type="http://schemas.openxmlformats.org/officeDocument/2006/relationships/diagramData" Target="../diagrams/data9.xml"/><Relationship Id="rId12" Type="http://schemas.openxmlformats.org/officeDocument/2006/relationships/image" Target="../media/image9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91.png"/><Relationship Id="rId11" Type="http://schemas.microsoft.com/office/2007/relationships/diagramDrawing" Target="../diagrams/drawing9.xml"/><Relationship Id="rId5" Type="http://schemas.openxmlformats.org/officeDocument/2006/relationships/image" Target="../media/image90.png"/><Relationship Id="rId10" Type="http://schemas.openxmlformats.org/officeDocument/2006/relationships/diagramColors" Target="../diagrams/colors9.xml"/><Relationship Id="rId4" Type="http://schemas.openxmlformats.org/officeDocument/2006/relationships/image" Target="../media/image89.png"/><Relationship Id="rId9" Type="http://schemas.openxmlformats.org/officeDocument/2006/relationships/diagramQuickStyle" Target="../diagrams/quickStyle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98.png"/><Relationship Id="rId4" Type="http://schemas.openxmlformats.org/officeDocument/2006/relationships/image" Target="../media/image8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13" Type="http://schemas.openxmlformats.org/officeDocument/2006/relationships/diagramQuickStyle" Target="../diagrams/quickStyle10.xml"/><Relationship Id="rId3" Type="http://schemas.openxmlformats.org/officeDocument/2006/relationships/image" Target="../media/image99.png"/><Relationship Id="rId7" Type="http://schemas.openxmlformats.org/officeDocument/2006/relationships/image" Target="../media/image90.png"/><Relationship Id="rId12" Type="http://schemas.openxmlformats.org/officeDocument/2006/relationships/diagramLayout" Target="../diagrams/layout10.xml"/><Relationship Id="rId17" Type="http://schemas.openxmlformats.org/officeDocument/2006/relationships/image" Target="../media/image105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104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9.png"/><Relationship Id="rId11" Type="http://schemas.openxmlformats.org/officeDocument/2006/relationships/diagramData" Target="../diagrams/data10.xml"/><Relationship Id="rId5" Type="http://schemas.openxmlformats.org/officeDocument/2006/relationships/image" Target="../media/image101.png"/><Relationship Id="rId15" Type="http://schemas.microsoft.com/office/2007/relationships/diagramDrawing" Target="../diagrams/drawing10.xml"/><Relationship Id="rId10" Type="http://schemas.openxmlformats.org/officeDocument/2006/relationships/image" Target="../media/image91.png"/><Relationship Id="rId4" Type="http://schemas.openxmlformats.org/officeDocument/2006/relationships/image" Target="../media/image100.png"/><Relationship Id="rId9" Type="http://schemas.openxmlformats.org/officeDocument/2006/relationships/image" Target="../media/image103.png"/><Relationship Id="rId14" Type="http://schemas.openxmlformats.org/officeDocument/2006/relationships/diagramColors" Target="../diagrams/colors10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1.xml"/><Relationship Id="rId13" Type="http://schemas.openxmlformats.org/officeDocument/2006/relationships/diagramColors" Target="../diagrams/colors12.xml"/><Relationship Id="rId3" Type="http://schemas.openxmlformats.org/officeDocument/2006/relationships/hyperlink" Target="http://mrunal.org/2017/01/diplomacy-heart-of-asia-summit.html" TargetMode="External"/><Relationship Id="rId7" Type="http://schemas.openxmlformats.org/officeDocument/2006/relationships/diagramQuickStyle" Target="../diagrams/quickStyle11.xml"/><Relationship Id="rId12" Type="http://schemas.openxmlformats.org/officeDocument/2006/relationships/diagramQuickStyle" Target="../diagrams/quickStyle12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diagramLayout" Target="../diagrams/layout11.xml"/><Relationship Id="rId11" Type="http://schemas.openxmlformats.org/officeDocument/2006/relationships/diagramLayout" Target="../diagrams/layout12.xml"/><Relationship Id="rId5" Type="http://schemas.openxmlformats.org/officeDocument/2006/relationships/diagramData" Target="../diagrams/data11.xml"/><Relationship Id="rId10" Type="http://schemas.openxmlformats.org/officeDocument/2006/relationships/diagramData" Target="../diagrams/data12.xml"/><Relationship Id="rId4" Type="http://schemas.openxmlformats.org/officeDocument/2006/relationships/image" Target="../media/image106.png"/><Relationship Id="rId9" Type="http://schemas.microsoft.com/office/2007/relationships/diagramDrawing" Target="../diagrams/drawing11.xml"/><Relationship Id="rId14" Type="http://schemas.microsoft.com/office/2007/relationships/diagramDrawing" Target="../diagrams/drawing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101.png"/><Relationship Id="rId7" Type="http://schemas.openxmlformats.org/officeDocument/2006/relationships/image" Target="../media/image10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2.png"/><Relationship Id="rId5" Type="http://schemas.openxmlformats.org/officeDocument/2006/relationships/image" Target="../media/image90.png"/><Relationship Id="rId10" Type="http://schemas.openxmlformats.org/officeDocument/2006/relationships/image" Target="../media/image112.png"/><Relationship Id="rId4" Type="http://schemas.openxmlformats.org/officeDocument/2006/relationships/image" Target="../media/image89.png"/><Relationship Id="rId9" Type="http://schemas.openxmlformats.org/officeDocument/2006/relationships/image" Target="../media/image111.png"/></Relationships>
</file>

<file path=ppt/slides/_rels/slide1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3.xml"/><Relationship Id="rId3" Type="http://schemas.openxmlformats.org/officeDocument/2006/relationships/image" Target="../media/image113.png"/><Relationship Id="rId7" Type="http://schemas.openxmlformats.org/officeDocument/2006/relationships/diagramColors" Target="../diagrams/colors13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6" Type="http://schemas.openxmlformats.org/officeDocument/2006/relationships/diagramQuickStyle" Target="../diagrams/quickStyle13.xml"/><Relationship Id="rId5" Type="http://schemas.openxmlformats.org/officeDocument/2006/relationships/diagramLayout" Target="../diagrams/layout13.xml"/><Relationship Id="rId4" Type="http://schemas.openxmlformats.org/officeDocument/2006/relationships/diagramData" Target="../diagrams/data1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4.xml"/><Relationship Id="rId13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diagramData" Target="../diagrams/data4.xml"/><Relationship Id="rId12" Type="http://schemas.openxmlformats.org/officeDocument/2006/relationships/image" Target="../media/image4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11" Type="http://schemas.microsoft.com/office/2007/relationships/diagramDrawing" Target="../diagrams/drawing4.xml"/><Relationship Id="rId5" Type="http://schemas.openxmlformats.org/officeDocument/2006/relationships/image" Target="../media/image44.png"/><Relationship Id="rId10" Type="http://schemas.openxmlformats.org/officeDocument/2006/relationships/diagramColors" Target="../diagrams/colors4.xml"/><Relationship Id="rId4" Type="http://schemas.openxmlformats.org/officeDocument/2006/relationships/image" Target="../media/image43.png"/><Relationship Id="rId9" Type="http://schemas.openxmlformats.org/officeDocument/2006/relationships/diagramQuickStyle" Target="../diagrams/quickStyle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7.png"/><Relationship Id="rId4" Type="http://schemas.openxmlformats.org/officeDocument/2006/relationships/chart" Target="../charts/char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7" Type="http://schemas.openxmlformats.org/officeDocument/2006/relationships/image" Target="../media/image11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Relationship Id="rId6" Type="http://schemas.openxmlformats.org/officeDocument/2006/relationships/chart" Target="../charts/chart2.xml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www.youtube.com/watch?v=j3mZGQ1ymOM" TargetMode="External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7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1wqWz-NSCEw&amp;list=PLAMBum9_RkuOFg-lfEreql935iHcCcSuD&amp;index=10" TargetMode="External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2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4.xml"/><Relationship Id="rId3" Type="http://schemas.openxmlformats.org/officeDocument/2006/relationships/image" Target="../media/image113.png"/><Relationship Id="rId7" Type="http://schemas.openxmlformats.org/officeDocument/2006/relationships/diagramColors" Target="../diagrams/colors14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Relationship Id="rId6" Type="http://schemas.openxmlformats.org/officeDocument/2006/relationships/diagramQuickStyle" Target="../diagrams/quickStyle14.xml"/><Relationship Id="rId5" Type="http://schemas.openxmlformats.org/officeDocument/2006/relationships/diagramLayout" Target="../diagrams/layout14.xml"/><Relationship Id="rId4" Type="http://schemas.openxmlformats.org/officeDocument/2006/relationships/diagramData" Target="../diagrams/data14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5.xml"/><Relationship Id="rId3" Type="http://schemas.openxmlformats.org/officeDocument/2006/relationships/image" Target="../media/image124.jpg"/><Relationship Id="rId7" Type="http://schemas.openxmlformats.org/officeDocument/2006/relationships/image" Target="../media/image131.png"/><Relationship Id="rId12" Type="http://schemas.microsoft.com/office/2007/relationships/diagramDrawing" Target="../diagrams/drawing15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0.png"/><Relationship Id="rId11" Type="http://schemas.openxmlformats.org/officeDocument/2006/relationships/diagramColors" Target="../diagrams/colors15.xml"/><Relationship Id="rId5" Type="http://schemas.openxmlformats.org/officeDocument/2006/relationships/image" Target="../media/image129.png"/><Relationship Id="rId10" Type="http://schemas.openxmlformats.org/officeDocument/2006/relationships/diagramQuickStyle" Target="../diagrams/quickStyle15.xml"/><Relationship Id="rId4" Type="http://schemas.openxmlformats.org/officeDocument/2006/relationships/image" Target="../media/image128.png"/><Relationship Id="rId9" Type="http://schemas.openxmlformats.org/officeDocument/2006/relationships/diagramLayout" Target="../diagrams/layout15.xml"/></Relationships>
</file>

<file path=ppt/slides/_rels/slide2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6.xml"/><Relationship Id="rId3" Type="http://schemas.openxmlformats.org/officeDocument/2006/relationships/image" Target="../media/image124.jpg"/><Relationship Id="rId7" Type="http://schemas.openxmlformats.org/officeDocument/2006/relationships/diagramColors" Target="../diagrams/colors16.xml"/><Relationship Id="rId12" Type="http://schemas.openxmlformats.org/officeDocument/2006/relationships/image" Target="../media/image13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Relationship Id="rId6" Type="http://schemas.openxmlformats.org/officeDocument/2006/relationships/diagramQuickStyle" Target="../diagrams/quickStyle16.xml"/><Relationship Id="rId11" Type="http://schemas.openxmlformats.org/officeDocument/2006/relationships/image" Target="../media/image128.png"/><Relationship Id="rId5" Type="http://schemas.openxmlformats.org/officeDocument/2006/relationships/diagramLayout" Target="../diagrams/layout16.xml"/><Relationship Id="rId10" Type="http://schemas.openxmlformats.org/officeDocument/2006/relationships/image" Target="../media/image133.png"/><Relationship Id="rId4" Type="http://schemas.openxmlformats.org/officeDocument/2006/relationships/diagramData" Target="../diagrams/data16.xml"/><Relationship Id="rId9" Type="http://schemas.openxmlformats.org/officeDocument/2006/relationships/image" Target="../media/image13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5.xml"/><Relationship Id="rId3" Type="http://schemas.openxmlformats.org/officeDocument/2006/relationships/image" Target="../media/image48.png"/><Relationship Id="rId7" Type="http://schemas.openxmlformats.org/officeDocument/2006/relationships/diagramQuickStyle" Target="../diagrams/quickStyle5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diagramLayout" Target="../diagrams/layout5.xml"/><Relationship Id="rId5" Type="http://schemas.openxmlformats.org/officeDocument/2006/relationships/diagramData" Target="../diagrams/data5.xml"/><Relationship Id="rId10" Type="http://schemas.openxmlformats.org/officeDocument/2006/relationships/image" Target="../media/image49.png"/><Relationship Id="rId4" Type="http://schemas.microsoft.com/office/2007/relationships/hdphoto" Target="../media/hdphoto3.wdp"/><Relationship Id="rId9" Type="http://schemas.microsoft.com/office/2007/relationships/diagramDrawing" Target="../diagrams/drawing5.xml"/></Relationships>
</file>

<file path=ppt/slides/_rels/slide3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7.xml"/><Relationship Id="rId3" Type="http://schemas.openxmlformats.org/officeDocument/2006/relationships/image" Target="../media/image135.png"/><Relationship Id="rId7" Type="http://schemas.openxmlformats.org/officeDocument/2006/relationships/diagramColors" Target="../diagrams/colors17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Relationship Id="rId6" Type="http://schemas.openxmlformats.org/officeDocument/2006/relationships/diagramQuickStyle" Target="../diagrams/quickStyle17.xml"/><Relationship Id="rId5" Type="http://schemas.openxmlformats.org/officeDocument/2006/relationships/diagramLayout" Target="../diagrams/layout17.xml"/><Relationship Id="rId4" Type="http://schemas.openxmlformats.org/officeDocument/2006/relationships/diagramData" Target="../diagrams/data17.xml"/></Relationships>
</file>

<file path=ppt/slides/_rels/slide3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8.xml"/><Relationship Id="rId13" Type="http://schemas.microsoft.com/office/2007/relationships/diagramDrawing" Target="../diagrams/drawing19.xml"/><Relationship Id="rId3" Type="http://schemas.openxmlformats.org/officeDocument/2006/relationships/image" Target="../media/image136.png"/><Relationship Id="rId7" Type="http://schemas.openxmlformats.org/officeDocument/2006/relationships/diagramColors" Target="../diagrams/colors18.xml"/><Relationship Id="rId12" Type="http://schemas.openxmlformats.org/officeDocument/2006/relationships/diagramColors" Target="../diagrams/colors19.xm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18.xml"/><Relationship Id="rId11" Type="http://schemas.openxmlformats.org/officeDocument/2006/relationships/diagramQuickStyle" Target="../diagrams/quickStyle19.xml"/><Relationship Id="rId5" Type="http://schemas.openxmlformats.org/officeDocument/2006/relationships/diagramLayout" Target="../diagrams/layout18.xml"/><Relationship Id="rId10" Type="http://schemas.openxmlformats.org/officeDocument/2006/relationships/diagramLayout" Target="../diagrams/layout19.xml"/><Relationship Id="rId4" Type="http://schemas.openxmlformats.org/officeDocument/2006/relationships/diagramData" Target="../diagrams/data18.xml"/><Relationship Id="rId9" Type="http://schemas.openxmlformats.org/officeDocument/2006/relationships/diagramData" Target="../diagrams/data1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7" Type="http://schemas.openxmlformats.org/officeDocument/2006/relationships/image" Target="../media/image14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9.png"/><Relationship Id="rId5" Type="http://schemas.openxmlformats.org/officeDocument/2006/relationships/image" Target="../media/image138.png"/><Relationship Id="rId4" Type="http://schemas.openxmlformats.org/officeDocument/2006/relationships/image" Target="../media/image136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3" Type="http://schemas.openxmlformats.org/officeDocument/2006/relationships/image" Target="../media/image141.png"/><Relationship Id="rId7" Type="http://schemas.openxmlformats.org/officeDocument/2006/relationships/image" Target="../media/image13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4.jpeg"/><Relationship Id="rId5" Type="http://schemas.openxmlformats.org/officeDocument/2006/relationships/image" Target="../media/image143.jpeg"/><Relationship Id="rId4" Type="http://schemas.openxmlformats.org/officeDocument/2006/relationships/image" Target="../media/image142.png"/></Relationships>
</file>

<file path=ppt/slides/_rels/slide3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0.xml"/><Relationship Id="rId3" Type="http://schemas.openxmlformats.org/officeDocument/2006/relationships/image" Target="../media/image113.png"/><Relationship Id="rId7" Type="http://schemas.openxmlformats.org/officeDocument/2006/relationships/diagramColors" Target="../diagrams/colors20.xm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Relationship Id="rId6" Type="http://schemas.openxmlformats.org/officeDocument/2006/relationships/diagramQuickStyle" Target="../diagrams/quickStyle20.xml"/><Relationship Id="rId5" Type="http://schemas.openxmlformats.org/officeDocument/2006/relationships/diagramLayout" Target="../diagrams/layout20.xml"/><Relationship Id="rId4" Type="http://schemas.openxmlformats.org/officeDocument/2006/relationships/diagramData" Target="../diagrams/data2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8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Fs98DZtkWHI" TargetMode="External"/><Relationship Id="rId3" Type="http://schemas.openxmlformats.org/officeDocument/2006/relationships/diagramData" Target="../diagrams/data21.xml"/><Relationship Id="rId7" Type="http://schemas.microsoft.com/office/2007/relationships/diagramDrawing" Target="../diagrams/drawing21.xm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21.xml"/><Relationship Id="rId5" Type="http://schemas.openxmlformats.org/officeDocument/2006/relationships/diagramQuickStyle" Target="../diagrams/quickStyle21.xml"/><Relationship Id="rId4" Type="http://schemas.openxmlformats.org/officeDocument/2006/relationships/diagramLayout" Target="../diagrams/layout21.xml"/><Relationship Id="rId9" Type="http://schemas.openxmlformats.org/officeDocument/2006/relationships/image" Target="../media/image15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8.png"/><Relationship Id="rId5" Type="http://schemas.openxmlformats.org/officeDocument/2006/relationships/image" Target="../media/image157.png"/><Relationship Id="rId4" Type="http://schemas.openxmlformats.org/officeDocument/2006/relationships/image" Target="../media/image156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11" Type="http://schemas.openxmlformats.org/officeDocument/2006/relationships/image" Target="../media/image58.png"/><Relationship Id="rId5" Type="http://schemas.openxmlformats.org/officeDocument/2006/relationships/image" Target="../media/image52.jpeg"/><Relationship Id="rId10" Type="http://schemas.openxmlformats.org/officeDocument/2006/relationships/image" Target="../media/image57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2.xml"/><Relationship Id="rId13" Type="http://schemas.microsoft.com/office/2007/relationships/diagramDrawing" Target="../diagrams/drawing23.xml"/><Relationship Id="rId3" Type="http://schemas.openxmlformats.org/officeDocument/2006/relationships/image" Target="../media/image113.png"/><Relationship Id="rId7" Type="http://schemas.openxmlformats.org/officeDocument/2006/relationships/diagramColors" Target="../diagrams/colors22.xml"/><Relationship Id="rId12" Type="http://schemas.openxmlformats.org/officeDocument/2006/relationships/diagramColors" Target="../diagrams/colors23.xm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Relationship Id="rId6" Type="http://schemas.openxmlformats.org/officeDocument/2006/relationships/diagramQuickStyle" Target="../diagrams/quickStyle22.xml"/><Relationship Id="rId11" Type="http://schemas.openxmlformats.org/officeDocument/2006/relationships/diagramQuickStyle" Target="../diagrams/quickStyle23.xml"/><Relationship Id="rId5" Type="http://schemas.openxmlformats.org/officeDocument/2006/relationships/diagramLayout" Target="../diagrams/layout22.xml"/><Relationship Id="rId10" Type="http://schemas.openxmlformats.org/officeDocument/2006/relationships/diagramLayout" Target="../diagrams/layout23.xml"/><Relationship Id="rId4" Type="http://schemas.openxmlformats.org/officeDocument/2006/relationships/diagramData" Target="../diagrams/data22.xml"/><Relationship Id="rId9" Type="http://schemas.openxmlformats.org/officeDocument/2006/relationships/diagramData" Target="../diagrams/data23.xml"/></Relationships>
</file>

<file path=ppt/slides/_rels/slide4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4.xml"/><Relationship Id="rId3" Type="http://schemas.openxmlformats.org/officeDocument/2006/relationships/image" Target="../media/image161.png"/><Relationship Id="rId7" Type="http://schemas.openxmlformats.org/officeDocument/2006/relationships/diagramColors" Target="../diagrams/colors24.xm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8.xml"/><Relationship Id="rId6" Type="http://schemas.openxmlformats.org/officeDocument/2006/relationships/diagramQuickStyle" Target="../diagrams/quickStyle24.xml"/><Relationship Id="rId5" Type="http://schemas.openxmlformats.org/officeDocument/2006/relationships/diagramLayout" Target="../diagrams/layout24.xml"/><Relationship Id="rId4" Type="http://schemas.openxmlformats.org/officeDocument/2006/relationships/diagramData" Target="../diagrams/data24.xml"/><Relationship Id="rId9" Type="http://schemas.openxmlformats.org/officeDocument/2006/relationships/image" Target="../media/image16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4.png"/><Relationship Id="rId13" Type="http://schemas.microsoft.com/office/2007/relationships/diagramDrawing" Target="../diagrams/drawing26.xml"/><Relationship Id="rId3" Type="http://schemas.openxmlformats.org/officeDocument/2006/relationships/diagramData" Target="../diagrams/data25.xml"/><Relationship Id="rId7" Type="http://schemas.microsoft.com/office/2007/relationships/diagramDrawing" Target="../diagrams/drawing25.xml"/><Relationship Id="rId12" Type="http://schemas.openxmlformats.org/officeDocument/2006/relationships/diagramColors" Target="../diagrams/colors26.xm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25.xml"/><Relationship Id="rId11" Type="http://schemas.openxmlformats.org/officeDocument/2006/relationships/diagramQuickStyle" Target="../diagrams/quickStyle26.xml"/><Relationship Id="rId5" Type="http://schemas.openxmlformats.org/officeDocument/2006/relationships/diagramQuickStyle" Target="../diagrams/quickStyle25.xml"/><Relationship Id="rId10" Type="http://schemas.openxmlformats.org/officeDocument/2006/relationships/diagramLayout" Target="../diagrams/layout26.xml"/><Relationship Id="rId4" Type="http://schemas.openxmlformats.org/officeDocument/2006/relationships/diagramLayout" Target="../diagrams/layout25.xml"/><Relationship Id="rId9" Type="http://schemas.openxmlformats.org/officeDocument/2006/relationships/diagramData" Target="../diagrams/data2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66.png"/><Relationship Id="rId4" Type="http://schemas.openxmlformats.org/officeDocument/2006/relationships/image" Target="../media/image16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5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6.xml"/><Relationship Id="rId13" Type="http://schemas.openxmlformats.org/officeDocument/2006/relationships/image" Target="../media/image72.png"/><Relationship Id="rId3" Type="http://schemas.openxmlformats.org/officeDocument/2006/relationships/image" Target="../media/image62.png"/><Relationship Id="rId7" Type="http://schemas.openxmlformats.org/officeDocument/2006/relationships/diagramData" Target="../diagrams/data6.xml"/><Relationship Id="rId12" Type="http://schemas.openxmlformats.org/officeDocument/2006/relationships/image" Target="../media/image7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11" Type="http://schemas.microsoft.com/office/2007/relationships/diagramDrawing" Target="../diagrams/drawing6.xml"/><Relationship Id="rId5" Type="http://schemas.openxmlformats.org/officeDocument/2006/relationships/image" Target="../media/image64.png"/><Relationship Id="rId10" Type="http://schemas.openxmlformats.org/officeDocument/2006/relationships/diagramColors" Target="../diagrams/colors6.xml"/><Relationship Id="rId4" Type="http://schemas.openxmlformats.org/officeDocument/2006/relationships/image" Target="../media/image63.png"/><Relationship Id="rId9" Type="http://schemas.openxmlformats.org/officeDocument/2006/relationships/diagramQuickStyle" Target="../diagrams/quickStyle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7.xml"/><Relationship Id="rId13" Type="http://schemas.openxmlformats.org/officeDocument/2006/relationships/diagramData" Target="../diagrams/data8.xml"/><Relationship Id="rId3" Type="http://schemas.openxmlformats.org/officeDocument/2006/relationships/image" Target="../media/image62.png"/><Relationship Id="rId7" Type="http://schemas.openxmlformats.org/officeDocument/2006/relationships/diagramLayout" Target="../diagrams/layout7.xml"/><Relationship Id="rId12" Type="http://schemas.openxmlformats.org/officeDocument/2006/relationships/image" Target="../media/image64.png"/><Relationship Id="rId17" Type="http://schemas.microsoft.com/office/2007/relationships/diagramDrawing" Target="../diagrams/drawing8.xml"/><Relationship Id="rId2" Type="http://schemas.openxmlformats.org/officeDocument/2006/relationships/notesSlide" Target="../notesSlides/notesSlide7.xml"/><Relationship Id="rId16" Type="http://schemas.openxmlformats.org/officeDocument/2006/relationships/diagramColors" Target="../diagrams/colors8.xml"/><Relationship Id="rId1" Type="http://schemas.openxmlformats.org/officeDocument/2006/relationships/slideLayout" Target="../slideLayouts/slideLayout7.xml"/><Relationship Id="rId6" Type="http://schemas.openxmlformats.org/officeDocument/2006/relationships/diagramData" Target="../diagrams/data7.xml"/><Relationship Id="rId11" Type="http://schemas.openxmlformats.org/officeDocument/2006/relationships/image" Target="../media/image73.png"/><Relationship Id="rId5" Type="http://schemas.openxmlformats.org/officeDocument/2006/relationships/image" Target="../media/image65.png"/><Relationship Id="rId15" Type="http://schemas.openxmlformats.org/officeDocument/2006/relationships/diagramQuickStyle" Target="../diagrams/quickStyle8.xml"/><Relationship Id="rId10" Type="http://schemas.microsoft.com/office/2007/relationships/diagramDrawing" Target="../diagrams/drawing7.xml"/><Relationship Id="rId4" Type="http://schemas.openxmlformats.org/officeDocument/2006/relationships/image" Target="../media/image63.png"/><Relationship Id="rId9" Type="http://schemas.openxmlformats.org/officeDocument/2006/relationships/diagramColors" Target="../diagrams/colors7.xml"/><Relationship Id="rId14" Type="http://schemas.openxmlformats.org/officeDocument/2006/relationships/diagramLayout" Target="../diagrams/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email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9135611" cy="6878973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r>
              <a:rPr lang="en-US" dirty="0" smtClean="0"/>
              <a:t>Economy: 6 pillars + theory  + current + BES17 (pre cum Mains)</a:t>
            </a:r>
            <a:endParaRPr lang="en-US" dirty="0"/>
          </a:p>
        </p:txBody>
      </p:sp>
      <p:graphicFrame>
        <p:nvGraphicFramePr>
          <p:cNvPr id="4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0326183"/>
              </p:ext>
            </p:extLst>
          </p:nvPr>
        </p:nvGraphicFramePr>
        <p:xfrm>
          <a:off x="153988" y="914400"/>
          <a:ext cx="8797925" cy="53133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37038" y="2252295"/>
            <a:ext cx="746398" cy="74639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890" y="2252295"/>
            <a:ext cx="746398" cy="746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213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228" y="470388"/>
            <a:ext cx="8993544" cy="632229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189139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email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178184">
            <a:off x="293908" y="2052068"/>
            <a:ext cx="861037" cy="97078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email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811258">
            <a:off x="1961203" y="2622652"/>
            <a:ext cx="861037" cy="97078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 cstate="email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4769876">
            <a:off x="5071794" y="4948571"/>
            <a:ext cx="686336" cy="77381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066692" y="123092"/>
            <a:ext cx="3077308" cy="6945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Cross border electricity trading permitted since mid-80s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7" cstate="email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2650713">
            <a:off x="4831347" y="3060363"/>
            <a:ext cx="564006" cy="63589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 cstate="email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6318198">
            <a:off x="6898699" y="5388249"/>
            <a:ext cx="686336" cy="773817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7096125" y="6096000"/>
            <a:ext cx="1895475" cy="58266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Myanmar, Naypyidaw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22375" y="5469721"/>
            <a:ext cx="1477106" cy="1477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235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857250"/>
            <a:ext cx="9466700" cy="51435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7462" y="2178100"/>
            <a:ext cx="1001075" cy="10010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36579" y="3067878"/>
            <a:ext cx="776869" cy="776869"/>
          </a:xfrm>
          <a:prstGeom prst="rect">
            <a:avLst/>
          </a:prstGeom>
        </p:spPr>
      </p:pic>
      <p:sp>
        <p:nvSpPr>
          <p:cNvPr id="6" name="Down Arrow 5"/>
          <p:cNvSpPr/>
          <p:nvPr/>
        </p:nvSpPr>
        <p:spPr>
          <a:xfrm>
            <a:off x="489857" y="4132295"/>
            <a:ext cx="318041" cy="74192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Down Arrow 6"/>
          <p:cNvSpPr/>
          <p:nvPr/>
        </p:nvSpPr>
        <p:spPr>
          <a:xfrm rot="3125318">
            <a:off x="918066" y="4296925"/>
            <a:ext cx="319013" cy="82113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184" y="4759496"/>
            <a:ext cx="682554" cy="682554"/>
          </a:xfrm>
          <a:prstGeom prst="rect">
            <a:avLst/>
          </a:prstGeom>
        </p:spPr>
      </p:pic>
      <p:sp>
        <p:nvSpPr>
          <p:cNvPr id="9" name="Rectangular Callout 8"/>
          <p:cNvSpPr/>
          <p:nvPr/>
        </p:nvSpPr>
        <p:spPr>
          <a:xfrm>
            <a:off x="118965" y="1795090"/>
            <a:ext cx="1469572" cy="370778"/>
          </a:xfrm>
          <a:prstGeom prst="wedgeRectCallout">
            <a:avLst>
              <a:gd name="adj1" fmla="val 11072"/>
              <a:gd name="adj2" fmla="val 121009"/>
            </a:avLst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TRADE DEFICIT</a:t>
            </a:r>
          </a:p>
        </p:txBody>
      </p:sp>
      <p:sp>
        <p:nvSpPr>
          <p:cNvPr id="11" name="Rectangular Callout 10"/>
          <p:cNvSpPr/>
          <p:nvPr/>
        </p:nvSpPr>
        <p:spPr>
          <a:xfrm>
            <a:off x="118965" y="5524221"/>
            <a:ext cx="2457416" cy="701087"/>
          </a:xfrm>
          <a:prstGeom prst="wedgeRectCallout">
            <a:avLst>
              <a:gd name="adj1" fmla="val -31303"/>
              <a:gd name="adj2" fmla="val -84345"/>
            </a:avLst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Trade in Goods &amp; services</a:t>
            </a:r>
          </a:p>
        </p:txBody>
      </p:sp>
      <p:graphicFrame>
        <p:nvGraphicFramePr>
          <p:cNvPr id="2" name="Diagram 1"/>
          <p:cNvGraphicFramePr/>
          <p:nvPr>
            <p:extLst/>
          </p:nvPr>
        </p:nvGraphicFramePr>
        <p:xfrm>
          <a:off x="4944582" y="2678637"/>
          <a:ext cx="4105274" cy="37662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72293" y="2093114"/>
            <a:ext cx="5177563" cy="4200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511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B8C02857-D533-4B21-AB62-2BC318C4F02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graphicEl>
                                              <a:dgm id="{B8C02857-D533-4B21-AB62-2BC318C4F02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92AC5C79-6814-46DF-8A39-79C401638AF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graphicEl>
                                              <a:dgm id="{92AC5C79-6814-46DF-8A39-79C401638AF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840E8FF9-1381-4826-A44C-646F0AFDE6B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graphicEl>
                                              <a:dgm id="{840E8FF9-1381-4826-A44C-646F0AFDE6B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8AEB2836-ED48-4196-919B-9F3BDCA6224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>
                                            <p:graphicEl>
                                              <a:dgm id="{8AEB2836-ED48-4196-919B-9F3BDCA6224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02EAF872-3C35-4667-9912-F8565716F4B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graphicEl>
                                              <a:dgm id="{02EAF872-3C35-4667-9912-F8565716F4B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60AD05D6-4B53-42DC-A611-F34F0BE2904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>
                                            <p:graphicEl>
                                              <a:dgm id="{60AD05D6-4B53-42DC-A611-F34F0BE2904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560F7970-C3A8-4FBF-88CE-E90E4484892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>
                                            <p:graphicEl>
                                              <a:dgm id="{560F7970-C3A8-4FBF-88CE-E90E4484892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B447F5EE-34FB-45C1-B806-30186DC5A34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">
                                            <p:graphicEl>
                                              <a:dgm id="{B447F5EE-34FB-45C1-B806-30186DC5A34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1" grpId="0" animBg="1"/>
      <p:bldGraphic spid="2" grpId="0">
        <p:bldSub>
          <a:bldDgm bld="one"/>
        </p:bldSub>
      </p:bldGraphic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857250"/>
            <a:ext cx="9160159" cy="4976948"/>
          </a:xfrm>
          <a:prstGeom prst="rect">
            <a:avLst/>
          </a:prstGeom>
        </p:spPr>
      </p:pic>
      <p:sp>
        <p:nvSpPr>
          <p:cNvPr id="3" name="Curved Right Arrow 2"/>
          <p:cNvSpPr/>
          <p:nvPr/>
        </p:nvSpPr>
        <p:spPr>
          <a:xfrm rot="3901783">
            <a:off x="4025532" y="439975"/>
            <a:ext cx="1543093" cy="3997660"/>
          </a:xfrm>
          <a:prstGeom prst="curved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19182" y="3622349"/>
            <a:ext cx="1001075" cy="10010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74304" y="2113751"/>
            <a:ext cx="1010993" cy="1010993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0" y="2477044"/>
            <a:ext cx="2308860" cy="3969475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800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5867138" y="162283"/>
            <a:ext cx="2655028" cy="3374563"/>
            <a:chOff x="6488972" y="-32195"/>
            <a:chExt cx="2655028" cy="3374563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664759" y="-32195"/>
              <a:ext cx="2287154" cy="3374563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488972" y="0"/>
              <a:ext cx="2655028" cy="694592"/>
            </a:xfrm>
            <a:prstGeom prst="rect">
              <a:avLst/>
            </a:prstGeom>
          </p:spPr>
        </p:pic>
      </p:grpSp>
      <p:sp>
        <p:nvSpPr>
          <p:cNvPr id="2" name="Bent Arrow 1"/>
          <p:cNvSpPr/>
          <p:nvPr/>
        </p:nvSpPr>
        <p:spPr>
          <a:xfrm>
            <a:off x="5285492" y="696287"/>
            <a:ext cx="777938" cy="3417269"/>
          </a:xfrm>
          <a:prstGeom prst="bentArrow">
            <a:avLst>
              <a:gd name="adj1" fmla="val 25000"/>
              <a:gd name="adj2" fmla="val 22034"/>
              <a:gd name="adj3" fmla="val 25000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5996" y="250581"/>
            <a:ext cx="4840165" cy="497023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3457" y="1571431"/>
            <a:ext cx="1001075" cy="10010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02574" y="2461209"/>
            <a:ext cx="776869" cy="77686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16927" y="2763000"/>
            <a:ext cx="523222" cy="52322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15016" y="2868312"/>
            <a:ext cx="417910" cy="417910"/>
          </a:xfrm>
          <a:prstGeom prst="rect">
            <a:avLst/>
          </a:prstGeom>
        </p:spPr>
      </p:pic>
      <p:sp>
        <p:nvSpPr>
          <p:cNvPr id="9" name="Down Arrow 8"/>
          <p:cNvSpPr/>
          <p:nvPr/>
        </p:nvSpPr>
        <p:spPr>
          <a:xfrm>
            <a:off x="955852" y="3525626"/>
            <a:ext cx="318041" cy="74192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Down Arrow 9"/>
          <p:cNvSpPr/>
          <p:nvPr/>
        </p:nvSpPr>
        <p:spPr>
          <a:xfrm rot="3125318">
            <a:off x="1384061" y="3690256"/>
            <a:ext cx="319013" cy="82113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6179" y="4152827"/>
            <a:ext cx="682554" cy="682554"/>
          </a:xfrm>
          <a:prstGeom prst="rect">
            <a:avLst/>
          </a:prstGeom>
        </p:spPr>
      </p:pic>
      <p:sp>
        <p:nvSpPr>
          <p:cNvPr id="13" name="Rectangular Callout 12"/>
          <p:cNvSpPr/>
          <p:nvPr/>
        </p:nvSpPr>
        <p:spPr>
          <a:xfrm>
            <a:off x="584960" y="1188421"/>
            <a:ext cx="1469572" cy="370778"/>
          </a:xfrm>
          <a:prstGeom prst="wedgeRectCallout">
            <a:avLst>
              <a:gd name="adj1" fmla="val 11072"/>
              <a:gd name="adj2" fmla="val 121009"/>
            </a:avLst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TRADE DEFICIT</a:t>
            </a:r>
          </a:p>
        </p:txBody>
      </p:sp>
      <p:graphicFrame>
        <p:nvGraphicFramePr>
          <p:cNvPr id="18" name="Content Placeholder 3"/>
          <p:cNvGraphicFramePr>
            <a:graphicFrameLocks/>
          </p:cNvGraphicFramePr>
          <p:nvPr>
            <p:extLst/>
          </p:nvPr>
        </p:nvGraphicFramePr>
        <p:xfrm>
          <a:off x="5511103" y="3369669"/>
          <a:ext cx="3440810" cy="32999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1" r:lo="rId12" r:qs="rId13" r:cs="rId14"/>
          </a:graphicData>
        </a:graphic>
      </p:graphicFrame>
      <p:sp>
        <p:nvSpPr>
          <p:cNvPr id="22" name="Rounded Rectangle 21"/>
          <p:cNvSpPr/>
          <p:nvPr/>
        </p:nvSpPr>
        <p:spPr>
          <a:xfrm>
            <a:off x="399563" y="1744588"/>
            <a:ext cx="3795469" cy="4102297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/>
          <p:cNvGrpSpPr/>
          <p:nvPr/>
        </p:nvGrpSpPr>
        <p:grpSpPr>
          <a:xfrm>
            <a:off x="428127" y="1373810"/>
            <a:ext cx="3766906" cy="5384521"/>
            <a:chOff x="2942052" y="-337667"/>
            <a:chExt cx="5482328" cy="7533333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 rotWithShape="1">
            <a:blip r:embed="rId1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984364" y="-337667"/>
              <a:ext cx="5440016" cy="7533333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1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42052" y="1740609"/>
              <a:ext cx="3009524" cy="46666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90882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8" grpId="0">
        <p:bldAsOne/>
      </p:bldGraphic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Pravasi</a:t>
            </a:r>
            <a:r>
              <a:rPr lang="en-US" dirty="0" smtClean="0"/>
              <a:t> </a:t>
            </a:r>
            <a:r>
              <a:rPr lang="en-US" dirty="0" err="1" smtClean="0"/>
              <a:t>Bharatiya</a:t>
            </a:r>
            <a:r>
              <a:rPr lang="en-US" dirty="0" smtClean="0"/>
              <a:t> </a:t>
            </a:r>
            <a:r>
              <a:rPr lang="en-US" dirty="0" err="1" smtClean="0"/>
              <a:t>Diwas</a:t>
            </a:r>
            <a:r>
              <a:rPr lang="en-US" dirty="0" smtClean="0"/>
              <a:t>: </a:t>
            </a:r>
            <a:r>
              <a:rPr lang="en-US" dirty="0" smtClean="0">
                <a:hlinkClick r:id="rId3"/>
              </a:rPr>
              <a:t>MORE in this article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33446" y="1585090"/>
            <a:ext cx="5310554" cy="4338452"/>
          </a:xfrm>
          <a:prstGeom prst="rect">
            <a:avLst/>
          </a:prstGeom>
        </p:spPr>
      </p:pic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/>
          </p:nvPr>
        </p:nvGraphicFramePr>
        <p:xfrm>
          <a:off x="153988" y="914400"/>
          <a:ext cx="4672989" cy="53133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180997265"/>
              </p:ext>
            </p:extLst>
          </p:nvPr>
        </p:nvGraphicFramePr>
        <p:xfrm>
          <a:off x="3570912" y="641991"/>
          <a:ext cx="5447253" cy="60859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</p:spTree>
    <p:extLst>
      <p:ext uri="{BB962C8B-B14F-4D97-AF65-F5344CB8AC3E}">
        <p14:creationId xmlns:p14="http://schemas.microsoft.com/office/powerpoint/2010/main" val="4254800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508D6B68-CF6B-4102-97F9-75D5B8665C6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graphicEl>
                                              <a:dgm id="{508D6B68-CF6B-4102-97F9-75D5B8665C6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7EC4E929-AD60-4949-B219-99CDFA16B51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graphicEl>
                                              <a:dgm id="{7EC4E929-AD60-4949-B219-99CDFA16B51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47EF350A-ECA6-4F21-A01D-8A613C76D59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graphicEl>
                                              <a:dgm id="{47EF350A-ECA6-4F21-A01D-8A613C76D59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C0DD7785-5539-483E-A791-68E6A9D6A96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graphicEl>
                                              <a:dgm id="{C0DD7785-5539-483E-A791-68E6A9D6A96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B4854EBE-73E0-475F-A857-59379C55D2E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graphicEl>
                                              <a:dgm id="{B4854EBE-73E0-475F-A857-59379C55D2E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3C2F0102-0DB2-46DA-870B-D5F35BC2C3D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graphicEl>
                                              <a:dgm id="{3C2F0102-0DB2-46DA-870B-D5F35BC2C3D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8E4B55BF-F22E-4FD7-83FD-26E54EEA6D3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graphicEl>
                                              <a:dgm id="{8E4B55BF-F22E-4FD7-83FD-26E54EEA6D3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Sub>
          <a:bldDgm bld="one"/>
        </p:bldSub>
      </p:bldGraphic>
      <p:bldGraphic spid="3" grpId="0">
        <p:bldSub>
          <a:bldDgm bld="one"/>
        </p:bldSub>
      </p:bldGraphic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Mock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4800" dirty="0" smtClean="0"/>
              <a:t>Find Correct Pair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800" dirty="0" smtClean="0"/>
              <a:t>POCSO e-complaint: Home Ministry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800" dirty="0" err="1" smtClean="0"/>
              <a:t>Madad</a:t>
            </a:r>
            <a:r>
              <a:rPr lang="en-US" sz="4800" dirty="0" smtClean="0"/>
              <a:t> App: Minority Affairs Ministry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800" dirty="0" smtClean="0"/>
              <a:t>BHIM App: Finance Ministry</a:t>
            </a:r>
          </a:p>
          <a:p>
            <a:pPr marL="0" indent="0">
              <a:buNone/>
            </a:pPr>
            <a:r>
              <a:rPr lang="en-US" sz="4800" dirty="0" smtClean="0"/>
              <a:t>Answer choices</a:t>
            </a:r>
          </a:p>
          <a:p>
            <a:pPr marL="914400" indent="-914400">
              <a:buFont typeface="+mj-lt"/>
              <a:buAutoNum type="alphaUcPeriod"/>
            </a:pPr>
            <a:r>
              <a:rPr lang="en-US" sz="4800" dirty="0" smtClean="0"/>
              <a:t>Only 1 and 2 </a:t>
            </a:r>
          </a:p>
          <a:p>
            <a:pPr marL="914400" indent="-914400">
              <a:buFont typeface="+mj-lt"/>
              <a:buAutoNum type="alphaUcPeriod"/>
            </a:pPr>
            <a:r>
              <a:rPr lang="en-US" sz="4800" dirty="0" smtClean="0"/>
              <a:t>Only 2 and 3 </a:t>
            </a:r>
          </a:p>
          <a:p>
            <a:pPr marL="914400" indent="-914400">
              <a:buFont typeface="+mj-lt"/>
              <a:buAutoNum type="alphaUcPeriod"/>
            </a:pPr>
            <a:r>
              <a:rPr lang="en-US" sz="4800" dirty="0" smtClean="0"/>
              <a:t>Only 1 and 3</a:t>
            </a:r>
          </a:p>
          <a:p>
            <a:pPr marL="914400" indent="-914400">
              <a:buFont typeface="+mj-lt"/>
              <a:buAutoNum type="alphaUcPeriod"/>
            </a:pPr>
            <a:r>
              <a:rPr lang="en-US" sz="4800" dirty="0" smtClean="0"/>
              <a:t>None of them</a:t>
            </a:r>
          </a:p>
          <a:p>
            <a:pPr marL="914400" indent="-914400">
              <a:buFont typeface="+mj-lt"/>
              <a:buAutoNum type="alphaUcPeriod"/>
            </a:pPr>
            <a:endParaRPr lang="en-US" sz="4800" dirty="0" smtClean="0"/>
          </a:p>
        </p:txBody>
      </p:sp>
    </p:spTree>
    <p:extLst>
      <p:ext uri="{BB962C8B-B14F-4D97-AF65-F5344CB8AC3E}">
        <p14:creationId xmlns:p14="http://schemas.microsoft.com/office/powerpoint/2010/main" val="2866657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Rescue Ops for Indians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795523"/>
            <a:ext cx="9144000" cy="517725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26810" y="2484122"/>
            <a:ext cx="3060457" cy="264589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697980" y="211065"/>
            <a:ext cx="2446020" cy="10058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+ Laxmikanth Citizenship chapter on OCI, PIO.., voting rights, </a:t>
            </a:r>
            <a:r>
              <a:rPr lang="en-US" dirty="0" err="1" smtClean="0"/>
              <a:t>FR:“alien</a:t>
            </a:r>
            <a:r>
              <a:rPr lang="en-US" dirty="0" smtClean="0"/>
              <a:t>”?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986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Since UPSC asks 1.5-2 years old “current affairs”..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888831"/>
            <a:ext cx="2311498" cy="300425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5860"/>
          <a:stretch/>
        </p:blipFill>
        <p:spPr>
          <a:xfrm>
            <a:off x="6286499" y="856701"/>
            <a:ext cx="3033345" cy="3068516"/>
          </a:xfrm>
          <a:prstGeom prst="rect">
            <a:avLst/>
          </a:prstGeom>
        </p:spPr>
      </p:pic>
      <p:sp>
        <p:nvSpPr>
          <p:cNvPr id="9" name="Pentagon 8"/>
          <p:cNvSpPr/>
          <p:nvPr/>
        </p:nvSpPr>
        <p:spPr>
          <a:xfrm>
            <a:off x="2469760" y="2628900"/>
            <a:ext cx="4511333" cy="2312377"/>
          </a:xfrm>
          <a:prstGeom prst="homePlate">
            <a:avLst>
              <a:gd name="adj" fmla="val 2832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Totalization Pact (?): NRI-&gt; USA’s “EPFO” (Social security 15% compulsory)..but when return to </a:t>
            </a:r>
            <a:r>
              <a:rPr lang="en-US" sz="2400" dirty="0" err="1" smtClean="0"/>
              <a:t>India..They</a:t>
            </a:r>
            <a:r>
              <a:rPr lang="en-US" sz="2400" dirty="0" smtClean="0"/>
              <a:t> should get that amount…</a:t>
            </a:r>
            <a:endParaRPr lang="en-US" sz="2400" dirty="0"/>
          </a:p>
        </p:txBody>
      </p:sp>
      <p:sp>
        <p:nvSpPr>
          <p:cNvPr id="10" name="Left Arrow 9"/>
          <p:cNvSpPr/>
          <p:nvPr/>
        </p:nvSpPr>
        <p:spPr>
          <a:xfrm>
            <a:off x="1987062" y="795523"/>
            <a:ext cx="4756638" cy="21499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FATCA Act: share info about US citizens investing in Indian Bank-FI</a:t>
            </a:r>
            <a:endParaRPr lang="en-US" sz="2400" dirty="0"/>
          </a:p>
        </p:txBody>
      </p:sp>
      <p:sp>
        <p:nvSpPr>
          <p:cNvPr id="11" name="Left-Right Arrow 10"/>
          <p:cNvSpPr/>
          <p:nvPr/>
        </p:nvSpPr>
        <p:spPr>
          <a:xfrm>
            <a:off x="1907931" y="4624754"/>
            <a:ext cx="5292969" cy="2048608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NISAR: ISRO-NASA Joint radar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885393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857250"/>
            <a:ext cx="4840165" cy="497023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7462" y="2178100"/>
            <a:ext cx="1001075" cy="10010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36579" y="3067878"/>
            <a:ext cx="776869" cy="77686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50932" y="3369669"/>
            <a:ext cx="523222" cy="52322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49021" y="3474981"/>
            <a:ext cx="417910" cy="417910"/>
          </a:xfrm>
          <a:prstGeom prst="rect">
            <a:avLst/>
          </a:prstGeom>
        </p:spPr>
      </p:pic>
      <p:sp>
        <p:nvSpPr>
          <p:cNvPr id="9" name="Down Arrow 8"/>
          <p:cNvSpPr/>
          <p:nvPr/>
        </p:nvSpPr>
        <p:spPr>
          <a:xfrm>
            <a:off x="489857" y="4132295"/>
            <a:ext cx="318041" cy="74192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Down Arrow 9"/>
          <p:cNvSpPr/>
          <p:nvPr/>
        </p:nvSpPr>
        <p:spPr>
          <a:xfrm rot="3125318">
            <a:off x="918066" y="4296925"/>
            <a:ext cx="319013" cy="82113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184" y="4759496"/>
            <a:ext cx="682554" cy="68255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10678" y="1211222"/>
            <a:ext cx="638343" cy="638343"/>
          </a:xfrm>
          <a:prstGeom prst="rect">
            <a:avLst/>
          </a:prstGeom>
        </p:spPr>
      </p:pic>
      <p:sp>
        <p:nvSpPr>
          <p:cNvPr id="13" name="Rectangular Callout 12"/>
          <p:cNvSpPr/>
          <p:nvPr/>
        </p:nvSpPr>
        <p:spPr>
          <a:xfrm>
            <a:off x="118965" y="1795090"/>
            <a:ext cx="1469572" cy="370778"/>
          </a:xfrm>
          <a:prstGeom prst="wedgeRectCallout">
            <a:avLst>
              <a:gd name="adj1" fmla="val 11072"/>
              <a:gd name="adj2" fmla="val 121009"/>
            </a:avLst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TRADE DEFICIT</a:t>
            </a:r>
          </a:p>
        </p:txBody>
      </p:sp>
      <p:sp>
        <p:nvSpPr>
          <p:cNvPr id="14" name="Rectangular Callout 13"/>
          <p:cNvSpPr/>
          <p:nvPr/>
        </p:nvSpPr>
        <p:spPr>
          <a:xfrm>
            <a:off x="342901" y="1065115"/>
            <a:ext cx="2204244" cy="442945"/>
          </a:xfrm>
          <a:prstGeom prst="wedgeRectCallout">
            <a:avLst>
              <a:gd name="adj1" fmla="val 61548"/>
              <a:gd name="adj2" fmla="val 53678"/>
            </a:avLst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Current Account DEFICIT</a:t>
            </a:r>
          </a:p>
          <a:p>
            <a:pPr algn="ctr"/>
            <a:r>
              <a:rPr lang="hi-IN" sz="1350" dirty="0"/>
              <a:t>चालू खाता घाटा</a:t>
            </a:r>
            <a:endParaRPr lang="en-US" sz="135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Calculating current account deficit (CAD)</a:t>
            </a:r>
          </a:p>
        </p:txBody>
      </p:sp>
      <p:sp>
        <p:nvSpPr>
          <p:cNvPr id="2" name="Pentagon 1"/>
          <p:cNvSpPr/>
          <p:nvPr/>
        </p:nvSpPr>
        <p:spPr>
          <a:xfrm>
            <a:off x="4840166" y="879410"/>
            <a:ext cx="3851031" cy="1566821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u="sng" dirty="0" smtClean="0"/>
              <a:t>2016-17 1</a:t>
            </a:r>
            <a:r>
              <a:rPr lang="en-US" sz="3200" u="sng" baseline="30000" dirty="0" smtClean="0"/>
              <a:t>st</a:t>
            </a:r>
            <a:r>
              <a:rPr lang="en-US" sz="3200" u="sng" dirty="0" smtClean="0"/>
              <a:t> half: </a:t>
            </a:r>
          </a:p>
          <a:p>
            <a:r>
              <a:rPr lang="en-US" sz="3200" dirty="0" smtClean="0"/>
              <a:t>ABS: -3.7 billion$</a:t>
            </a:r>
          </a:p>
          <a:p>
            <a:r>
              <a:rPr lang="en-US" sz="3200" dirty="0" smtClean="0"/>
              <a:t>GDP: -0.3%</a:t>
            </a:r>
            <a:endParaRPr lang="en-US" sz="3200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153" y="2327703"/>
            <a:ext cx="5534590" cy="4556482"/>
          </a:xfrm>
          <a:prstGeom prst="rect">
            <a:avLst/>
          </a:prstGeom>
        </p:spPr>
      </p:pic>
      <p:sp>
        <p:nvSpPr>
          <p:cNvPr id="15" name="Rectangular Callout 14"/>
          <p:cNvSpPr/>
          <p:nvPr/>
        </p:nvSpPr>
        <p:spPr>
          <a:xfrm>
            <a:off x="5534591" y="3067878"/>
            <a:ext cx="3459940" cy="3403260"/>
          </a:xfrm>
          <a:prstGeom prst="wedgeRectCallout">
            <a:avLst>
              <a:gd name="adj1" fmla="val -10294"/>
              <a:gd name="adj2" fmla="val -7216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 smtClean="0"/>
              <a:t>Although </a:t>
            </a:r>
            <a:r>
              <a:rPr lang="en-US" sz="3200" dirty="0" smtClean="0">
                <a:latin typeface="Franklin Gothic Medium Cond" panose="020B0606030402020204" pitchFamily="34" charset="0"/>
              </a:rPr>
              <a:t>▼ </a:t>
            </a:r>
            <a:r>
              <a:rPr lang="en-US" sz="3200" dirty="0" smtClean="0"/>
              <a:t>than last year’s H1</a:t>
            </a:r>
          </a:p>
          <a:p>
            <a:r>
              <a:rPr lang="en-US" sz="3200" dirty="0" smtClean="0"/>
              <a:t>mainly on account of crude oil prices</a:t>
            </a:r>
          </a:p>
          <a:p>
            <a:r>
              <a:rPr lang="en-US" sz="3200" dirty="0" smtClean="0"/>
              <a:t>--</a:t>
            </a:r>
          </a:p>
          <a:p>
            <a:r>
              <a:rPr lang="en-US" sz="3200" dirty="0" smtClean="0"/>
              <a:t>Same for trade deficit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892854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" grpId="0" animBg="1"/>
      <p:bldP spid="1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aphicFrame>
        <p:nvGraphicFramePr>
          <p:cNvPr id="2" name="Content Placeholder 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56215386"/>
              </p:ext>
            </p:extLst>
          </p:nvPr>
        </p:nvGraphicFramePr>
        <p:xfrm>
          <a:off x="659423" y="641839"/>
          <a:ext cx="10146323" cy="59435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" name="Title 3"/>
          <p:cNvSpPr>
            <a:spLocks noGrp="1"/>
          </p:cNvSpPr>
          <p:nvPr>
            <p:ph type="title"/>
          </p:nvPr>
        </p:nvSpPr>
        <p:spPr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smtClean="0"/>
              <a:t>How to control Current Account Deficit ?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795523"/>
            <a:ext cx="3059723" cy="606247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CAD is bad because </a:t>
            </a:r>
          </a:p>
          <a:p>
            <a:pPr marL="342900" indent="-342900">
              <a:buAutoNum type="arabicPeriod"/>
            </a:pPr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It weakens your currency: crude oil import becomes more expensive: petrol diesel transport expensive: inflation</a:t>
            </a:r>
          </a:p>
          <a:p>
            <a:pPr marL="342900" indent="-342900">
              <a:buAutoNum type="arabicPeriod"/>
            </a:pPr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Can lead to </a:t>
            </a:r>
            <a:r>
              <a:rPr lang="en-US" sz="28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BoP</a:t>
            </a:r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crisis: How: we’ll study in second part</a:t>
            </a: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Right Arrow 5"/>
          <p:cNvSpPr/>
          <p:nvPr/>
        </p:nvSpPr>
        <p:spPr>
          <a:xfrm rot="1652558">
            <a:off x="4573403" y="3184338"/>
            <a:ext cx="4105454" cy="1012287"/>
          </a:xfrm>
          <a:prstGeom prst="rightArrow">
            <a:avLst/>
          </a:prstGeom>
          <a:solidFill>
            <a:srgbClr val="00B050"/>
          </a:solidFill>
          <a:ln w="5715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Reduce Import</a:t>
            </a:r>
            <a:endParaRPr 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72938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53F2C238-9579-4926-ABB2-E3C00D5E4C4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graphicEl>
                                              <a:dgm id="{53F2C238-9579-4926-ABB2-E3C00D5E4C4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D1616C13-F764-46A0-8D7A-7543427E2D8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graphicEl>
                                              <a:dgm id="{D1616C13-F764-46A0-8D7A-7543427E2D8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74BC8CEE-FBFD-4228-93A9-09F74A3B281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>
                                            <p:graphicEl>
                                              <a:dgm id="{74BC8CEE-FBFD-4228-93A9-09F74A3B281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35349514-6B2F-4175-AA41-494FBA17F01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">
                                            <p:graphicEl>
                                              <a:dgm id="{35349514-6B2F-4175-AA41-494FBA17F01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4D594480-2A12-41BD-AC34-7BC888519DE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">
                                            <p:graphicEl>
                                              <a:dgm id="{4D594480-2A12-41BD-AC34-7BC888519DE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9D329C71-D1DB-4F95-8629-E67CB07F0F6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">
                                            <p:graphicEl>
                                              <a:dgm id="{9D329C71-D1DB-4F95-8629-E67CB07F0F6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2CDB90BD-C1B1-43D1-B525-768254380FA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">
                                            <p:graphicEl>
                                              <a:dgm id="{2CDB90BD-C1B1-43D1-B525-768254380FA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C25AA34C-79A8-4ABD-A90C-AE3A0DAE880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">
                                            <p:graphicEl>
                                              <a:dgm id="{C25AA34C-79A8-4ABD-A90C-AE3A0DAE880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5D55777D-B26C-4DCF-95AD-7AEF2AEF169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">
                                            <p:graphicEl>
                                              <a:dgm id="{5D55777D-B26C-4DCF-95AD-7AEF2AEF169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Sub>
          <a:bldDgm bld="one"/>
        </p:bldSub>
      </p:bldGraphic>
      <p:bldP spid="5" grpId="0" build="p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BoP</a:t>
            </a:r>
            <a:r>
              <a:rPr lang="en-US" dirty="0" smtClean="0"/>
              <a:t>, Intl. Trade: has been the most ‘fragmented series’ </a:t>
            </a:r>
            <a:r>
              <a:rPr lang="en-US" dirty="0" smtClean="0">
                <a:sym typeface="Wingdings" panose="05000000000000000000" pitchFamily="2" charset="2"/>
              </a:rPr>
              <a:t>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90633"/>
            <a:ext cx="4495238" cy="212381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737590"/>
            <a:ext cx="4714286" cy="181904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246986"/>
            <a:ext cx="7647619" cy="141904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5666034"/>
            <a:ext cx="5790476" cy="600000"/>
          </a:xfrm>
          <a:prstGeom prst="rect">
            <a:avLst/>
          </a:prstGeom>
        </p:spPr>
      </p:pic>
      <p:graphicFrame>
        <p:nvGraphicFramePr>
          <p:cNvPr id="10" name="Diagram 9"/>
          <p:cNvGraphicFramePr/>
          <p:nvPr>
            <p:extLst>
              <p:ext uri="{D42A27DB-BD31-4B8C-83A1-F6EECF244321}">
                <p14:modId xmlns:p14="http://schemas.microsoft.com/office/powerpoint/2010/main" val="197142232"/>
              </p:ext>
            </p:extLst>
          </p:nvPr>
        </p:nvGraphicFramePr>
        <p:xfrm>
          <a:off x="4495238" y="1454191"/>
          <a:ext cx="4648762" cy="25667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13" name="Picture 1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079316"/>
            <a:ext cx="4876800" cy="48768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62125" y="5131187"/>
            <a:ext cx="7381875" cy="1726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330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1D9076B6-D822-4D03-9150-8160F86E592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>
                                            <p:graphicEl>
                                              <a:dgm id="{1D9076B6-D822-4D03-9150-8160F86E592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BD7A5F04-B969-4FDD-A7B6-7FD54D7E4B1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>
                                            <p:graphicEl>
                                              <a:dgm id="{BD7A5F04-B969-4FDD-A7B6-7FD54D7E4B1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ADEAE4C7-73DE-4243-B51D-05C66AE8B11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>
                                            <p:graphicEl>
                                              <a:dgm id="{ADEAE4C7-73DE-4243-B51D-05C66AE8B11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1930294B-5E83-4794-AA1D-69A2ACF0569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>
                                            <p:graphicEl>
                                              <a:dgm id="{1930294B-5E83-4794-AA1D-69A2ACF0569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DBB9B0B5-AE00-4E4D-9267-FF62D5D49B5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>
                                            <p:graphicEl>
                                              <a:dgm id="{DBB9B0B5-AE00-4E4D-9267-FF62D5D49B5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0" grpId="0">
        <p:bldSub>
          <a:bldDgm bld="one"/>
        </p:bldSub>
      </p:bldGraphic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4155133" cy="114929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149291"/>
            <a:ext cx="9161508" cy="554512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155133" y="134224"/>
            <a:ext cx="4988867" cy="8640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Setup</a:t>
            </a:r>
            <a:r>
              <a:rPr lang="en-US" sz="2400" dirty="0"/>
              <a:t>: 1960 </a:t>
            </a:r>
            <a:r>
              <a:rPr lang="en-US" sz="2400" dirty="0" smtClean="0"/>
              <a:t>under Bagdad Agreement</a:t>
            </a:r>
          </a:p>
          <a:p>
            <a:pPr algn="ctr"/>
            <a:r>
              <a:rPr lang="en-US" sz="2400" dirty="0" smtClean="0"/>
              <a:t>HQ: Vienna, Austria </a:t>
            </a:r>
            <a:endParaRPr lang="en-US" sz="2400" dirty="0"/>
          </a:p>
        </p:txBody>
      </p:sp>
      <p:sp>
        <p:nvSpPr>
          <p:cNvPr id="7" name="Down Arrow 6"/>
          <p:cNvSpPr/>
          <p:nvPr/>
        </p:nvSpPr>
        <p:spPr>
          <a:xfrm>
            <a:off x="0" y="5603846"/>
            <a:ext cx="151002" cy="998290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 rot="2207700">
            <a:off x="367299" y="2665254"/>
            <a:ext cx="819495" cy="2423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Russia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4469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1506"/>
          <a:stretch/>
        </p:blipFill>
        <p:spPr>
          <a:xfrm>
            <a:off x="0" y="843998"/>
            <a:ext cx="9144000" cy="374478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 rot="4796772">
            <a:off x="6049438" y="129293"/>
            <a:ext cx="818177" cy="2066324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2400" dirty="0">
                <a:latin typeface="Arial Black" panose="020B0A04020102020204" pitchFamily="34" charset="0"/>
              </a:rPr>
              <a:t>EU, China </a:t>
            </a:r>
          </a:p>
          <a:p>
            <a:pPr algn="ctr"/>
            <a:r>
              <a:rPr lang="en-US" sz="2400" dirty="0">
                <a:latin typeface="Arial Black" panose="020B0A04020102020204" pitchFamily="34" charset="0"/>
              </a:rPr>
              <a:t>growth▼</a:t>
            </a:r>
          </a:p>
        </p:txBody>
      </p:sp>
      <p:sp>
        <p:nvSpPr>
          <p:cNvPr id="10" name="Rectangle 9"/>
          <p:cNvSpPr/>
          <p:nvPr/>
        </p:nvSpPr>
        <p:spPr>
          <a:xfrm rot="4796772">
            <a:off x="1307238" y="1021336"/>
            <a:ext cx="664778" cy="2707586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2400" dirty="0">
                <a:latin typeface="Arial Black" panose="020B0A04020102020204" pitchFamily="34" charset="0"/>
              </a:rPr>
              <a:t>US: Shale Gas, Oil ▲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Why oil price </a:t>
            </a:r>
            <a:r>
              <a:rPr lang="en-US" dirty="0" smtClean="0"/>
              <a:t>Fell 2013-16</a:t>
            </a:r>
            <a:endParaRPr lang="en-US" dirty="0"/>
          </a:p>
        </p:txBody>
      </p:sp>
      <p:graphicFrame>
        <p:nvGraphicFramePr>
          <p:cNvPr id="11" name="Chart 10"/>
          <p:cNvGraphicFramePr/>
          <p:nvPr>
            <p:extLst>
              <p:ext uri="{D42A27DB-BD31-4B8C-83A1-F6EECF244321}">
                <p14:modId xmlns:p14="http://schemas.microsoft.com/office/powerpoint/2010/main" val="2706548426"/>
              </p:ext>
            </p:extLst>
          </p:nvPr>
        </p:nvGraphicFramePr>
        <p:xfrm>
          <a:off x="1" y="3900895"/>
          <a:ext cx="9085276" cy="26425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12" name="Picture 11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89281" y="4644365"/>
            <a:ext cx="1446865" cy="1200898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 rot="4796772">
            <a:off x="5375210" y="1486517"/>
            <a:ext cx="1424237" cy="3416285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2400" dirty="0" smtClean="0">
                <a:latin typeface="Arial Black" panose="020B0A04020102020204" pitchFamily="34" charset="0"/>
              </a:rPr>
              <a:t>OPEC Cartel </a:t>
            </a:r>
            <a:r>
              <a:rPr lang="en-US" sz="2400" dirty="0">
                <a:latin typeface="Arial Black" panose="020B0A04020102020204" pitchFamily="34" charset="0"/>
              </a:rPr>
              <a:t>▼</a:t>
            </a:r>
          </a:p>
          <a:p>
            <a:pPr algn="ctr"/>
            <a:r>
              <a:rPr lang="en-US" sz="2400" dirty="0">
                <a:latin typeface="Arial Black" panose="020B0A04020102020204" pitchFamily="34" charset="0"/>
              </a:rPr>
              <a:t>Saudi did not cut production so to hurt Iran</a:t>
            </a:r>
          </a:p>
        </p:txBody>
      </p:sp>
      <p:sp>
        <p:nvSpPr>
          <p:cNvPr id="3" name="Rectangle 2"/>
          <p:cNvSpPr/>
          <p:nvPr/>
        </p:nvSpPr>
        <p:spPr>
          <a:xfrm>
            <a:off x="6022730" y="4370664"/>
            <a:ext cx="3045203" cy="2172749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smtClean="0"/>
              <a:t>India EXCISE  on Diesel</a:t>
            </a:r>
          </a:p>
          <a:p>
            <a:pPr marL="342900" indent="-342900">
              <a:buAutoNum type="arabicPeriod"/>
            </a:pPr>
            <a:r>
              <a:rPr lang="en-US" sz="2400" dirty="0" smtClean="0"/>
              <a:t>2014: ~6 / lt.</a:t>
            </a:r>
          </a:p>
          <a:p>
            <a:pPr marL="342900" indent="-342900">
              <a:buAutoNum type="arabicPeriod"/>
            </a:pPr>
            <a:r>
              <a:rPr lang="en-US" sz="2400" dirty="0" smtClean="0"/>
              <a:t>2016:   ~20/ </a:t>
            </a:r>
            <a:r>
              <a:rPr lang="en-US" sz="2400" dirty="0" err="1" smtClean="0"/>
              <a:t>lt</a:t>
            </a:r>
            <a:endParaRPr lang="en-US" sz="2400" dirty="0" smtClean="0"/>
          </a:p>
          <a:p>
            <a:r>
              <a:rPr lang="en-US" sz="2400" dirty="0" smtClean="0"/>
              <a:t>This is implicit ‘carbon tax’, says survey, why: BES17”5” &lt;INFRA&gt;</a:t>
            </a:r>
            <a:endParaRPr lang="en-US" sz="2400" dirty="0"/>
          </a:p>
        </p:txBody>
      </p:sp>
      <p:sp>
        <p:nvSpPr>
          <p:cNvPr id="4" name="Rectangle 3"/>
          <p:cNvSpPr/>
          <p:nvPr/>
        </p:nvSpPr>
        <p:spPr>
          <a:xfrm>
            <a:off x="1028700" y="6479931"/>
            <a:ext cx="3965331" cy="2901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Oil price movement= Brent Index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776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Graphic spid="11" grpId="0">
        <p:bldAsOne/>
      </p:bldGraphic>
      <p:bldP spid="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1612276"/>
            <a:ext cx="5667375" cy="31908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-14622"/>
            <a:ext cx="8380952" cy="162857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615655" y="1160738"/>
            <a:ext cx="5352176" cy="49436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Even [Non-OPEC] Russia roped in! Dec’16</a:t>
            </a:r>
            <a:endParaRPr lang="en-US" sz="2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01016" y="1655100"/>
            <a:ext cx="5984261" cy="2140262"/>
          </a:xfrm>
          <a:prstGeom prst="rect">
            <a:avLst/>
          </a:prstGeom>
        </p:spPr>
      </p:pic>
      <p:graphicFrame>
        <p:nvGraphicFramePr>
          <p:cNvPr id="7" name="Chart 6"/>
          <p:cNvGraphicFramePr/>
          <p:nvPr>
            <p:extLst>
              <p:ext uri="{D42A27DB-BD31-4B8C-83A1-F6EECF244321}">
                <p14:modId xmlns:p14="http://schemas.microsoft.com/office/powerpoint/2010/main" val="3105864577"/>
              </p:ext>
            </p:extLst>
          </p:nvPr>
        </p:nvGraphicFramePr>
        <p:xfrm>
          <a:off x="1" y="3900895"/>
          <a:ext cx="9085276" cy="26425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pic>
        <p:nvPicPr>
          <p:cNvPr id="9" name="Picture 8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15086" y="4670980"/>
            <a:ext cx="1546228" cy="1283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31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09307" y="920005"/>
            <a:ext cx="6434693" cy="48501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Indian Strategic Petroleum Reserve (ISPRL</a:t>
            </a:r>
            <a:r>
              <a:rPr lang="en-US" dirty="0" smtClean="0"/>
              <a:t>) ltd. (under Petro Min)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795523"/>
            <a:ext cx="4488110" cy="289713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64469" y="920005"/>
            <a:ext cx="3341077" cy="2401399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998290" y="4860838"/>
            <a:ext cx="7670265" cy="180002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/>
              <a:t>Just like </a:t>
            </a:r>
            <a:r>
              <a:rPr lang="en-US" sz="3600" dirty="0" smtClean="0">
                <a:hlinkClick r:id="rId6"/>
              </a:rPr>
              <a:t>Counter cyclic Capital “BUFFER”</a:t>
            </a:r>
            <a:r>
              <a:rPr lang="en-US" sz="3600" dirty="0" smtClean="0"/>
              <a:t>…</a:t>
            </a:r>
          </a:p>
          <a:p>
            <a:pPr algn="ctr"/>
            <a:r>
              <a:rPr lang="en-US" sz="3600" dirty="0" smtClean="0"/>
              <a:t>Store in underground rock caverns</a:t>
            </a:r>
          </a:p>
          <a:p>
            <a:pPr algn="ctr"/>
            <a:r>
              <a:rPr lang="en-US" sz="3600" dirty="0" smtClean="0"/>
              <a:t>Strategic (war) + commercial purpose</a:t>
            </a:r>
            <a:endParaRPr lang="en-US" sz="3600" dirty="0"/>
          </a:p>
        </p:txBody>
      </p:sp>
      <p:sp>
        <p:nvSpPr>
          <p:cNvPr id="10" name="Rectangle 9"/>
          <p:cNvSpPr/>
          <p:nvPr/>
        </p:nvSpPr>
        <p:spPr>
          <a:xfrm>
            <a:off x="0" y="920005"/>
            <a:ext cx="4488111" cy="5658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Supply via pipeline, ships, tankers.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2995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28750" y="52387"/>
            <a:ext cx="6286500" cy="6753225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Location: strategic oil reserve…. [procure from Abu Dhabi, UAE et al]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4090651" y="4440115"/>
            <a:ext cx="3145417" cy="799037"/>
            <a:chOff x="4090652" y="4440115"/>
            <a:chExt cx="2811310" cy="799037"/>
          </a:xfrm>
        </p:grpSpPr>
        <p:sp>
          <p:nvSpPr>
            <p:cNvPr id="8" name="Rectangle 7"/>
            <p:cNvSpPr/>
            <p:nvPr/>
          </p:nvSpPr>
          <p:spPr>
            <a:xfrm>
              <a:off x="4862147" y="4642338"/>
              <a:ext cx="2039815" cy="421498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dirty="0" smtClean="0"/>
                <a:t>Vishakhapatnam, AP</a:t>
              </a:r>
              <a:endParaRPr lang="en-US" sz="2000" dirty="0"/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090652" y="4440115"/>
              <a:ext cx="962695" cy="799037"/>
            </a:xfrm>
            <a:prstGeom prst="rect">
              <a:avLst/>
            </a:prstGeom>
          </p:spPr>
        </p:pic>
      </p:grpSp>
      <p:grpSp>
        <p:nvGrpSpPr>
          <p:cNvPr id="10" name="Group 9"/>
          <p:cNvGrpSpPr/>
          <p:nvPr/>
        </p:nvGrpSpPr>
        <p:grpSpPr>
          <a:xfrm>
            <a:off x="296832" y="4839633"/>
            <a:ext cx="2811310" cy="799037"/>
            <a:chOff x="4090652" y="4440115"/>
            <a:chExt cx="2811310" cy="799037"/>
          </a:xfrm>
        </p:grpSpPr>
        <p:sp>
          <p:nvSpPr>
            <p:cNvPr id="11" name="Rectangle 10"/>
            <p:cNvSpPr/>
            <p:nvPr/>
          </p:nvSpPr>
          <p:spPr>
            <a:xfrm>
              <a:off x="4862147" y="4642338"/>
              <a:ext cx="2039815" cy="421498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dirty="0" smtClean="0"/>
                <a:t>Mangalore, </a:t>
              </a:r>
              <a:r>
                <a:rPr lang="en-US" sz="2000" dirty="0" err="1" smtClean="0"/>
                <a:t>KarN</a:t>
              </a:r>
              <a:endParaRPr lang="en-US" sz="2000" dirty="0"/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090652" y="4440115"/>
              <a:ext cx="962695" cy="799037"/>
            </a:xfrm>
            <a:prstGeom prst="rect">
              <a:avLst/>
            </a:prstGeom>
          </p:spPr>
        </p:pic>
      </p:grpSp>
      <p:grpSp>
        <p:nvGrpSpPr>
          <p:cNvPr id="13" name="Group 12"/>
          <p:cNvGrpSpPr/>
          <p:nvPr/>
        </p:nvGrpSpPr>
        <p:grpSpPr>
          <a:xfrm>
            <a:off x="425374" y="5840893"/>
            <a:ext cx="2811310" cy="799037"/>
            <a:chOff x="4090652" y="4440115"/>
            <a:chExt cx="2811310" cy="799037"/>
          </a:xfrm>
        </p:grpSpPr>
        <p:sp>
          <p:nvSpPr>
            <p:cNvPr id="14" name="Rectangle 13"/>
            <p:cNvSpPr/>
            <p:nvPr/>
          </p:nvSpPr>
          <p:spPr>
            <a:xfrm>
              <a:off x="4862147" y="4642338"/>
              <a:ext cx="2039815" cy="421498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dirty="0" err="1" smtClean="0"/>
                <a:t>Padur</a:t>
              </a:r>
              <a:r>
                <a:rPr lang="en-US" sz="2000" dirty="0" smtClean="0"/>
                <a:t>, Kerala</a:t>
              </a:r>
              <a:endParaRPr lang="en-US" sz="2000" dirty="0"/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090652" y="4440115"/>
              <a:ext cx="962695" cy="799037"/>
            </a:xfrm>
            <a:prstGeom prst="rect">
              <a:avLst/>
            </a:prstGeom>
          </p:spPr>
        </p:pic>
      </p:grpSp>
      <p:grpSp>
        <p:nvGrpSpPr>
          <p:cNvPr id="16" name="Group 15"/>
          <p:cNvGrpSpPr/>
          <p:nvPr/>
        </p:nvGrpSpPr>
        <p:grpSpPr>
          <a:xfrm>
            <a:off x="39627" y="1619022"/>
            <a:ext cx="2811310" cy="799037"/>
            <a:chOff x="4090652" y="4440115"/>
            <a:chExt cx="2811310" cy="799037"/>
          </a:xfrm>
          <a:solidFill>
            <a:srgbClr val="FFFF00"/>
          </a:solidFill>
        </p:grpSpPr>
        <p:sp>
          <p:nvSpPr>
            <p:cNvPr id="17" name="Rectangle 16"/>
            <p:cNvSpPr/>
            <p:nvPr/>
          </p:nvSpPr>
          <p:spPr>
            <a:xfrm>
              <a:off x="4862147" y="4642338"/>
              <a:ext cx="2039815" cy="596814"/>
            </a:xfrm>
            <a:prstGeom prst="rect">
              <a:avLst/>
            </a:prstGeom>
            <a:grpFill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dirty="0" smtClean="0"/>
                <a:t>Bikaner , Raj</a:t>
              </a:r>
            </a:p>
            <a:p>
              <a:pPr algn="ctr"/>
              <a:r>
                <a:rPr lang="en-US" sz="2000" dirty="0" smtClean="0"/>
                <a:t>(Budget 2017)</a:t>
              </a:r>
              <a:endParaRPr lang="en-US" sz="2000" dirty="0"/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090652" y="4440115"/>
              <a:ext cx="962695" cy="799037"/>
            </a:xfrm>
            <a:prstGeom prst="rect">
              <a:avLst/>
            </a:prstGeom>
            <a:grpFill/>
          </p:spPr>
        </p:pic>
      </p:grpSp>
      <p:grpSp>
        <p:nvGrpSpPr>
          <p:cNvPr id="22" name="Group 21"/>
          <p:cNvGrpSpPr/>
          <p:nvPr/>
        </p:nvGrpSpPr>
        <p:grpSpPr>
          <a:xfrm>
            <a:off x="5110560" y="3428999"/>
            <a:ext cx="3303678" cy="799037"/>
            <a:chOff x="4090652" y="4440115"/>
            <a:chExt cx="2811310" cy="799037"/>
          </a:xfrm>
          <a:solidFill>
            <a:srgbClr val="FFFF00"/>
          </a:solidFill>
        </p:grpSpPr>
        <p:sp>
          <p:nvSpPr>
            <p:cNvPr id="23" name="Rectangle 22"/>
            <p:cNvSpPr/>
            <p:nvPr/>
          </p:nvSpPr>
          <p:spPr>
            <a:xfrm>
              <a:off x="4862147" y="4642338"/>
              <a:ext cx="2039815" cy="596814"/>
            </a:xfrm>
            <a:prstGeom prst="rect">
              <a:avLst/>
            </a:prstGeom>
            <a:grpFill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dirty="0" err="1" smtClean="0"/>
                <a:t>Chandikhole</a:t>
              </a:r>
              <a:r>
                <a:rPr lang="en-US" sz="2000" dirty="0" smtClean="0"/>
                <a:t>, Odisha </a:t>
              </a:r>
            </a:p>
            <a:p>
              <a:pPr algn="ctr"/>
              <a:r>
                <a:rPr lang="en-US" sz="2000" dirty="0" smtClean="0"/>
                <a:t>(Budget 2017)</a:t>
              </a:r>
              <a:endParaRPr lang="en-US" sz="2000" dirty="0"/>
            </a:p>
          </p:txBody>
        </p:sp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090652" y="4440115"/>
              <a:ext cx="888453" cy="799037"/>
            </a:xfrm>
            <a:prstGeom prst="rect">
              <a:avLst/>
            </a:prstGeom>
            <a:grpFill/>
          </p:spPr>
        </p:pic>
      </p:grpSp>
      <p:sp>
        <p:nvSpPr>
          <p:cNvPr id="26" name="Rectangle 25"/>
          <p:cNvSpPr/>
          <p:nvPr/>
        </p:nvSpPr>
        <p:spPr>
          <a:xfrm>
            <a:off x="5205046" y="5840893"/>
            <a:ext cx="3868615" cy="8883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Both East Coast </a:t>
            </a:r>
          </a:p>
          <a:p>
            <a:pPr algn="ctr"/>
            <a:r>
              <a:rPr lang="en-US" sz="3200" dirty="0" smtClean="0"/>
              <a:t>and West Coast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211905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Mock Question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4800" dirty="0" smtClean="0">
                <a:solidFill>
                  <a:srgbClr val="92D050"/>
                </a:solidFill>
              </a:rPr>
              <a:t>Correct </a:t>
            </a:r>
            <a:r>
              <a:rPr lang="en-US" sz="4800" dirty="0" smtClean="0"/>
              <a:t>statements about location of Strategic Oil reserves in India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4800" dirty="0" smtClean="0"/>
              <a:t>They’re </a:t>
            </a:r>
            <a:r>
              <a:rPr lang="en-US" sz="4800" dirty="0" smtClean="0">
                <a:solidFill>
                  <a:srgbClr val="92D050"/>
                </a:solidFill>
              </a:rPr>
              <a:t>only</a:t>
            </a:r>
            <a:r>
              <a:rPr lang="en-US" sz="4800" dirty="0" smtClean="0"/>
              <a:t> located at the </a:t>
            </a:r>
            <a:r>
              <a:rPr lang="en-US" sz="4800" dirty="0" smtClean="0">
                <a:solidFill>
                  <a:srgbClr val="92D050"/>
                </a:solidFill>
              </a:rPr>
              <a:t>Western</a:t>
            </a:r>
            <a:r>
              <a:rPr lang="en-US" sz="4800" dirty="0" smtClean="0"/>
              <a:t> </a:t>
            </a:r>
            <a:r>
              <a:rPr lang="en-US" sz="4800" dirty="0" smtClean="0">
                <a:solidFill>
                  <a:srgbClr val="92D050"/>
                </a:solidFill>
              </a:rPr>
              <a:t>Coast</a:t>
            </a:r>
            <a:r>
              <a:rPr lang="en-US" sz="4800" dirty="0" smtClean="0"/>
              <a:t> of India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4800" dirty="0" smtClean="0"/>
              <a:t>They’re </a:t>
            </a:r>
            <a:r>
              <a:rPr lang="en-US" sz="4800" dirty="0" smtClean="0">
                <a:solidFill>
                  <a:srgbClr val="92D050"/>
                </a:solidFill>
              </a:rPr>
              <a:t>only</a:t>
            </a:r>
            <a:r>
              <a:rPr lang="en-US" sz="4800" dirty="0" smtClean="0"/>
              <a:t> located in the </a:t>
            </a:r>
            <a:r>
              <a:rPr lang="en-US" sz="4800" dirty="0" smtClean="0">
                <a:solidFill>
                  <a:srgbClr val="92D050"/>
                </a:solidFill>
              </a:rPr>
              <a:t>coastal</a:t>
            </a:r>
            <a:r>
              <a:rPr lang="en-US" sz="4800" dirty="0" smtClean="0"/>
              <a:t> </a:t>
            </a:r>
            <a:r>
              <a:rPr lang="en-US" sz="4800" dirty="0" smtClean="0">
                <a:solidFill>
                  <a:srgbClr val="92D050"/>
                </a:solidFill>
              </a:rPr>
              <a:t>states</a:t>
            </a:r>
            <a:r>
              <a:rPr lang="en-US" sz="4800" dirty="0" smtClean="0"/>
              <a:t> of India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4800" dirty="0" smtClean="0">
                <a:solidFill>
                  <a:srgbClr val="92D050"/>
                </a:solidFill>
              </a:rPr>
              <a:t>Defense</a:t>
            </a:r>
            <a:r>
              <a:rPr lang="en-US" sz="4800" dirty="0" smtClean="0"/>
              <a:t> Ministry is responsible for maintenance of these reserve.</a:t>
            </a:r>
          </a:p>
          <a:p>
            <a:pPr marL="0" indent="0">
              <a:buNone/>
            </a:pPr>
            <a:endParaRPr lang="en-US" sz="4800" dirty="0" smtClean="0"/>
          </a:p>
          <a:p>
            <a:pPr marL="0" indent="0">
              <a:buNone/>
            </a:pPr>
            <a:r>
              <a:rPr lang="en-US" sz="3500" dirty="0">
                <a:latin typeface="Franklin Gothic Demi" panose="020B0703020102020204" pitchFamily="34" charset="0"/>
              </a:rPr>
              <a:t>Answer Choices</a:t>
            </a:r>
          </a:p>
          <a:p>
            <a:pPr marL="0" indent="0">
              <a:buNone/>
            </a:pPr>
            <a:r>
              <a:rPr lang="en-US" sz="3500" dirty="0">
                <a:latin typeface="Franklin Gothic Demi" panose="020B0703020102020204" pitchFamily="34" charset="0"/>
              </a:rPr>
              <a:t>a) Only 1 and 2 		(b) Only 2 and 3 </a:t>
            </a:r>
          </a:p>
          <a:p>
            <a:pPr marL="0" indent="0">
              <a:buNone/>
            </a:pPr>
            <a:r>
              <a:rPr lang="en-US" sz="3500" dirty="0">
                <a:latin typeface="Franklin Gothic Demi" panose="020B0703020102020204" pitchFamily="34" charset="0"/>
              </a:rPr>
              <a:t>c) Only 1 and 3 		(d) None of </a:t>
            </a:r>
            <a:r>
              <a:rPr lang="en-US" sz="3500" dirty="0" smtClean="0">
                <a:latin typeface="Franklin Gothic Demi" panose="020B0703020102020204" pitchFamily="34" charset="0"/>
              </a:rPr>
              <a:t>them</a:t>
            </a:r>
            <a:endParaRPr lang="x-none" sz="3500" dirty="0"/>
          </a:p>
        </p:txBody>
      </p:sp>
    </p:spTree>
    <p:extLst>
      <p:ext uri="{BB962C8B-B14F-4D97-AF65-F5344CB8AC3E}">
        <p14:creationId xmlns:p14="http://schemas.microsoft.com/office/powerpoint/2010/main" val="1862869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else to improve our energy security?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894" y="795524"/>
            <a:ext cx="5474873" cy="307961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45523" y="795523"/>
            <a:ext cx="5310541" cy="312055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747" y="3114110"/>
            <a:ext cx="6488884" cy="3743889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7209692" y="4062046"/>
            <a:ext cx="1846372" cy="21726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SELF STUDY</a:t>
            </a:r>
          </a:p>
          <a:p>
            <a:pPr algn="ctr"/>
            <a:r>
              <a:rPr lang="en-US" sz="2800" dirty="0" smtClean="0"/>
              <a:t>BES16”5”</a:t>
            </a:r>
          </a:p>
          <a:p>
            <a:pPr algn="ctr"/>
            <a:r>
              <a:rPr lang="en-US" sz="2800" dirty="0" smtClean="0">
                <a:hlinkClick r:id="rId6"/>
              </a:rPr>
              <a:t>Environment playlist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787261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aphicFrame>
        <p:nvGraphicFramePr>
          <p:cNvPr id="2" name="Content Placeholder 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92396328"/>
              </p:ext>
            </p:extLst>
          </p:nvPr>
        </p:nvGraphicFramePr>
        <p:xfrm>
          <a:off x="659423" y="641839"/>
          <a:ext cx="10146323" cy="59435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" name="Title 3"/>
          <p:cNvSpPr>
            <a:spLocks noGrp="1"/>
          </p:cNvSpPr>
          <p:nvPr>
            <p:ph type="title"/>
          </p:nvPr>
        </p:nvSpPr>
        <p:spPr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smtClean="0"/>
              <a:t>How to control Current Account Deficit 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9154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75083" y="104775"/>
            <a:ext cx="6286500" cy="675322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55357" y="5278878"/>
            <a:ext cx="826496" cy="82649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84983" y="3174023"/>
            <a:ext cx="470514" cy="470514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Gold: DESHI and </a:t>
            </a:r>
            <a:r>
              <a:rPr lang="en-US" dirty="0" err="1" smtClean="0"/>
              <a:t>Videshi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58590" y="5867670"/>
            <a:ext cx="4761905" cy="103809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46002" y="3174023"/>
            <a:ext cx="2045037" cy="2789810"/>
          </a:xfrm>
          <a:prstGeom prst="rect">
            <a:avLst/>
          </a:prstGeom>
        </p:spPr>
      </p:pic>
      <p:graphicFrame>
        <p:nvGraphicFramePr>
          <p:cNvPr id="17" name="Diagram 16"/>
          <p:cNvGraphicFramePr/>
          <p:nvPr>
            <p:extLst>
              <p:ext uri="{D42A27DB-BD31-4B8C-83A1-F6EECF244321}">
                <p14:modId xmlns:p14="http://schemas.microsoft.com/office/powerpoint/2010/main" val="3664434816"/>
              </p:ext>
            </p:extLst>
          </p:nvPr>
        </p:nvGraphicFramePr>
        <p:xfrm>
          <a:off x="-1" y="833648"/>
          <a:ext cx="3174897" cy="54528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1801818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graphicEl>
                                              <a:dgm id="{ACB67F1F-8E8C-4665-B7B7-212CD1B9620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>
                                            <p:graphicEl>
                                              <a:dgm id="{ACB67F1F-8E8C-4665-B7B7-212CD1B9620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graphicEl>
                                              <a:dgm id="{E8FBFDA5-4409-4C35-A28D-5B39E946098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>
                                            <p:graphicEl>
                                              <a:dgm id="{E8FBFDA5-4409-4C35-A28D-5B39E946098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graphicEl>
                                              <a:dgm id="{2186FD5D-813A-4E45-9A05-FADB4A850F4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>
                                            <p:graphicEl>
                                              <a:dgm id="{2186FD5D-813A-4E45-9A05-FADB4A850F4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graphicEl>
                                              <a:dgm id="{99EDC9AF-1C92-4D1C-AF24-7D844C85C75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>
                                            <p:graphicEl>
                                              <a:dgm id="{99EDC9AF-1C92-4D1C-AF24-7D844C85C75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graphicEl>
                                              <a:dgm id="{FFD52732-5A13-4602-9CA5-420C617E4F3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">
                                            <p:graphicEl>
                                              <a:dgm id="{FFD52732-5A13-4602-9CA5-420C617E4F3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7" grpId="0">
        <p:bldSub>
          <a:bldDgm bld="one"/>
        </p:bldSub>
      </p:bldGraphic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04775"/>
            <a:ext cx="6286500" cy="6753225"/>
          </a:xfrm>
          <a:prstGeom prst="rect">
            <a:avLst/>
          </a:prstGeom>
        </p:spPr>
      </p:pic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00546965"/>
              </p:ext>
            </p:extLst>
          </p:nvPr>
        </p:nvGraphicFramePr>
        <p:xfrm>
          <a:off x="223500" y="1170080"/>
          <a:ext cx="4694849" cy="53133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So why is gold obsession bad for economy?</a:t>
            </a:r>
            <a:endParaRPr lang="en-US" dirty="0"/>
          </a:p>
        </p:txBody>
      </p:sp>
      <p:sp>
        <p:nvSpPr>
          <p:cNvPr id="8" name="Right Arrow 7"/>
          <p:cNvSpPr/>
          <p:nvPr/>
        </p:nvSpPr>
        <p:spPr>
          <a:xfrm rot="654633">
            <a:off x="4874004" y="3556933"/>
            <a:ext cx="2181137" cy="1191237"/>
          </a:xfrm>
          <a:prstGeom prst="rightArrow">
            <a:avLst>
              <a:gd name="adj1" fmla="val 75352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mtClean="0"/>
              <a:t>Bank Deposit Growth </a:t>
            </a:r>
            <a:r>
              <a:rPr lang="en-US" sz="2400" smtClean="0">
                <a:latin typeface="Franklin Gothic Medium Cond" panose="020B0606030402020204" pitchFamily="34" charset="0"/>
              </a:rPr>
              <a:t>▼</a:t>
            </a:r>
            <a:endParaRPr lang="en-US" sz="24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70631" y="2815401"/>
            <a:ext cx="2202917" cy="212842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49490" y="68639"/>
            <a:ext cx="2445200" cy="2265028"/>
          </a:xfrm>
          <a:prstGeom prst="rect">
            <a:avLst/>
          </a:prstGeom>
        </p:spPr>
      </p:pic>
      <p:sp>
        <p:nvSpPr>
          <p:cNvPr id="12" name="Down Arrow Callout 11"/>
          <p:cNvSpPr/>
          <p:nvPr/>
        </p:nvSpPr>
        <p:spPr>
          <a:xfrm>
            <a:off x="5780014" y="4943823"/>
            <a:ext cx="3363985" cy="1283940"/>
          </a:xfrm>
          <a:prstGeom prst="down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Non transmission of Monetary Policy</a:t>
            </a:r>
            <a:endParaRPr lang="en-US" sz="32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0274" y="5278878"/>
            <a:ext cx="826496" cy="82649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09900" y="3078023"/>
            <a:ext cx="566514" cy="566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090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8613761C-4B92-4B93-BB09-05BDDB4C5C7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graphicEl>
                                              <a:dgm id="{8613761C-4B92-4B93-BB09-05BDDB4C5C7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30D407A2-8E4A-4437-8242-5AE96A944FE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graphicEl>
                                              <a:dgm id="{30D407A2-8E4A-4437-8242-5AE96A944FE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7E70D737-0E0B-4B90-916D-8AC99AD387D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graphicEl>
                                              <a:dgm id="{7E70D737-0E0B-4B90-916D-8AC99AD387D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FC6221F8-BC7D-421E-A8B1-5610AACCB6A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>
                                            <p:graphicEl>
                                              <a:dgm id="{FC6221F8-BC7D-421E-A8B1-5610AACCB6A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EB85C96D-02A2-4233-A86C-569387AA581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>
                                            <p:graphicEl>
                                              <a:dgm id="{EB85C96D-02A2-4233-A86C-569387AA581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39E716E1-40A6-4242-ACFD-FC8E817A029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>
                                            <p:graphicEl>
                                              <a:dgm id="{39E716E1-40A6-4242-ACFD-FC8E817A029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9F3175C4-EF0B-4349-8D2D-0F02254F02B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>
                                            <p:graphicEl>
                                              <a:dgm id="{9F3175C4-EF0B-4349-8D2D-0F02254F02B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F3A25272-7024-4643-A246-5A737D3BF12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">
                                            <p:graphicEl>
                                              <a:dgm id="{F3A25272-7024-4643-A246-5A737D3BF12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53B85458-6403-413C-BF2C-D9172E56C6E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">
                                            <p:graphicEl>
                                              <a:dgm id="{53B85458-6403-413C-BF2C-D9172E56C6E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A505DB64-48BB-4037-94FD-6BA413BE63B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">
                                            <p:graphicEl>
                                              <a:dgm id="{A505DB64-48BB-4037-94FD-6BA413BE63B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Sub>
          <a:bldDgm bld="one"/>
        </p:bldSub>
      </p:bldGraphic>
      <p:bldP spid="1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r="5250"/>
          <a:stretch/>
        </p:blipFill>
        <p:spPr>
          <a:xfrm>
            <a:off x="4224913" y="795523"/>
            <a:ext cx="4919087" cy="2907323"/>
          </a:xfrm>
          <a:prstGeom prst="rect">
            <a:avLst/>
          </a:prstGeom>
        </p:spPr>
      </p:pic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25472794"/>
              </p:ext>
            </p:extLst>
          </p:nvPr>
        </p:nvGraphicFramePr>
        <p:xfrm>
          <a:off x="866165" y="2760785"/>
          <a:ext cx="8638320" cy="41851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Compare and Contrast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22743" y="625468"/>
            <a:ext cx="2095792" cy="2305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612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BAA2EF8-9DC0-443F-805A-8303D37608E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graphicEl>
                                              <a:dgm id="{1BAA2EF8-9DC0-443F-805A-8303D37608E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2E5436F-87F3-4A0D-9616-3EA24D02DDF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graphicEl>
                                              <a:dgm id="{72E5436F-87F3-4A0D-9616-3EA24D02DDF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D33625A-534F-4E99-B71D-E054DE1FD09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graphicEl>
                                              <a:dgm id="{ED33625A-534F-4E99-B71D-E054DE1FD09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5885A8D-9DE3-434C-9C5D-83D1222B952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graphicEl>
                                              <a:dgm id="{65885A8D-9DE3-434C-9C5D-83D1222B952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54EF613-34C1-4810-A1C1-A0866CE507A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graphicEl>
                                              <a:dgm id="{854EF613-34C1-4810-A1C1-A0866CE507A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4F21DD9-959F-4FDD-A749-7CC5EC734CB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graphicEl>
                                              <a:dgm id="{E4F21DD9-959F-4FDD-A749-7CC5EC734CB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5711964-822E-41D6-B36E-4D5827608A4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graphicEl>
                                              <a:dgm id="{65711964-822E-41D6-B36E-4D5827608A4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BF45661-5C43-4525-B8BD-15DA5B16946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>
                                            <p:graphicEl>
                                              <a:dgm id="{5BF45661-5C43-4525-B8BD-15DA5B16946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D317858-337E-446C-BA1F-E1D74E87EC2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">
                                            <p:graphicEl>
                                              <a:dgm id="{5D317858-337E-446C-BA1F-E1D74E87EC2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1CFDC1F-91FD-4AF4-80BF-ECFB8F9D129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">
                                            <p:graphicEl>
                                              <a:dgm id="{E1CFDC1F-91FD-4AF4-80BF-ECFB8F9D129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3F7EEE7-1AD7-4977-9B5E-8F1EA1A35AC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">
                                            <p:graphicEl>
                                              <a:dgm id="{33F7EEE7-1AD7-4977-9B5E-8F1EA1A35AC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3BB5F30-4E3D-4C6E-A897-7978696FFFF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">
                                            <p:graphicEl>
                                              <a:dgm id="{03BB5F30-4E3D-4C6E-A897-7978696FFFF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92F25BBF-2B49-42E1-8F6E-4F7A84ED044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">
                                            <p:graphicEl>
                                              <a:dgm id="{92F25BBF-2B49-42E1-8F6E-4F7A84ED044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05110F3-51BA-4844-B725-1054D55975A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5">
                                            <p:graphicEl>
                                              <a:dgm id="{A05110F3-51BA-4844-B725-1054D55975A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462DCA8-9768-4D86-AAEA-560DBEEBC97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5">
                                            <p:graphicEl>
                                              <a:dgm id="{B462DCA8-9768-4D86-AAEA-560DBEEBC97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51767"/>
            <a:ext cx="9260624" cy="5454276"/>
          </a:xfrm>
          <a:prstGeom prst="rect">
            <a:avLst/>
          </a:prstGeom>
        </p:spPr>
      </p:pic>
      <p:sp>
        <p:nvSpPr>
          <p:cNvPr id="6" name="Rectangular Callout 5"/>
          <p:cNvSpPr/>
          <p:nvPr/>
        </p:nvSpPr>
        <p:spPr>
          <a:xfrm>
            <a:off x="5285063" y="352337"/>
            <a:ext cx="3699545" cy="1149291"/>
          </a:xfrm>
          <a:prstGeom prst="wedgeRectCallout">
            <a:avLst>
              <a:gd name="adj1" fmla="val -51355"/>
              <a:gd name="adj2" fmla="val 8733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Custom Duty hike</a:t>
            </a:r>
          </a:p>
          <a:p>
            <a:pPr algn="ctr"/>
            <a:r>
              <a:rPr lang="en-US" sz="2400" dirty="0" smtClean="0"/>
              <a:t>80:20 Rule: 20% gold must be ‘re-exported’ [RBI ended ‘14]</a:t>
            </a:r>
            <a:endParaRPr lang="en-US" sz="2400" dirty="0"/>
          </a:p>
        </p:txBody>
      </p:sp>
      <p:sp>
        <p:nvSpPr>
          <p:cNvPr id="7" name="Rectangular Callout 6"/>
          <p:cNvSpPr/>
          <p:nvPr/>
        </p:nvSpPr>
        <p:spPr>
          <a:xfrm>
            <a:off x="6367244" y="4748169"/>
            <a:ext cx="1342239" cy="562062"/>
          </a:xfrm>
          <a:prstGeom prst="wedgeRectCallout">
            <a:avLst>
              <a:gd name="adj1" fmla="val -6674"/>
              <a:gd name="adj2" fmla="val -75640"/>
            </a:avLst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Budget 2015</a:t>
            </a:r>
          </a:p>
        </p:txBody>
      </p:sp>
      <p:graphicFrame>
        <p:nvGraphicFramePr>
          <p:cNvPr id="10" name="Diagram 9"/>
          <p:cNvGraphicFramePr/>
          <p:nvPr>
            <p:extLst>
              <p:ext uri="{D42A27DB-BD31-4B8C-83A1-F6EECF244321}">
                <p14:modId xmlns:p14="http://schemas.microsoft.com/office/powerpoint/2010/main" val="3599205027"/>
              </p:ext>
            </p:extLst>
          </p:nvPr>
        </p:nvGraphicFramePr>
        <p:xfrm>
          <a:off x="58312" y="4748169"/>
          <a:ext cx="9144000" cy="17113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1" name="Rectangle 10"/>
          <p:cNvSpPr/>
          <p:nvPr/>
        </p:nvSpPr>
        <p:spPr>
          <a:xfrm>
            <a:off x="3120705" y="780175"/>
            <a:ext cx="1761687" cy="7214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Inflation indexed bonds (IIB)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3425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83780812-E12A-4905-9B0A-C09D3F7389B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>
                                            <p:graphicEl>
                                              <a:dgm id="{83780812-E12A-4905-9B0A-C09D3F7389B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9E06D425-7392-4526-8FA4-6CB05752B76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>
                                            <p:graphicEl>
                                              <a:dgm id="{9E06D425-7392-4526-8FA4-6CB05752B76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25C3EAD6-AA31-4F7E-808A-CE9A6D8E2D1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>
                                            <p:graphicEl>
                                              <a:dgm id="{25C3EAD6-AA31-4F7E-808A-CE9A6D8E2D1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Graphic spid="10" grpId="0">
        <p:bldSub>
          <a:bldDgm bld="one"/>
        </p:bldSub>
      </p:bldGraphic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own Arrow 4"/>
          <p:cNvSpPr/>
          <p:nvPr/>
        </p:nvSpPr>
        <p:spPr>
          <a:xfrm>
            <a:off x="4233945" y="0"/>
            <a:ext cx="562708" cy="7174523"/>
          </a:xfrm>
          <a:prstGeom prst="down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Principles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7253" y="795523"/>
            <a:ext cx="2669015" cy="144961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11915" y="795523"/>
            <a:ext cx="2669015" cy="1449614"/>
          </a:xfrm>
          <a:prstGeom prst="rect">
            <a:avLst/>
          </a:prstGeom>
        </p:spPr>
      </p:pic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4243701590"/>
              </p:ext>
            </p:extLst>
          </p:nvPr>
        </p:nvGraphicFramePr>
        <p:xfrm>
          <a:off x="-248160" y="2558562"/>
          <a:ext cx="4572001" cy="39565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20033692"/>
              </p:ext>
            </p:extLst>
          </p:nvPr>
        </p:nvGraphicFramePr>
        <p:xfrm>
          <a:off x="4426477" y="2708029"/>
          <a:ext cx="4717523" cy="42203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</p:spTree>
    <p:extLst>
      <p:ext uri="{BB962C8B-B14F-4D97-AF65-F5344CB8AC3E}">
        <p14:creationId xmlns:p14="http://schemas.microsoft.com/office/powerpoint/2010/main" val="2818439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CF2DA08D-BFC0-43A6-A5FD-B660B9BA2E1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graphicEl>
                                              <a:dgm id="{CF2DA08D-BFC0-43A6-A5FD-B660B9BA2E1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C7E3E2B7-458D-4FD0-B43F-73478D36C33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graphicEl>
                                              <a:dgm id="{C7E3E2B7-458D-4FD0-B43F-73478D36C33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50DB92B7-3D32-4E16-942B-7BC88D31CA9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graphicEl>
                                              <a:dgm id="{50DB92B7-3D32-4E16-942B-7BC88D31CA9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59640FED-E1C3-41CE-B01C-4340CB9CD35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graphicEl>
                                              <a:dgm id="{59640FED-E1C3-41CE-B01C-4340CB9CD35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7BAC1661-F2B4-4BB6-BFB9-C5D7B9A1433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graphicEl>
                                              <a:dgm id="{7BAC1661-F2B4-4BB6-BFB9-C5D7B9A1433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CF2DA08D-BFC0-43A6-A5FD-B660B9BA2E1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>
                                            <p:graphicEl>
                                              <a:dgm id="{CF2DA08D-BFC0-43A6-A5FD-B660B9BA2E1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C7E3E2B7-458D-4FD0-B43F-73478D36C33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>
                                            <p:graphicEl>
                                              <a:dgm id="{C7E3E2B7-458D-4FD0-B43F-73478D36C33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50DB92B7-3D32-4E16-942B-7BC88D31CA9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>
                                            <p:graphicEl>
                                              <a:dgm id="{50DB92B7-3D32-4E16-942B-7BC88D31CA9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59640FED-E1C3-41CE-B01C-4340CB9CD35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">
                                            <p:graphicEl>
                                              <a:dgm id="{59640FED-E1C3-41CE-B01C-4340CB9CD35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7BAC1661-F2B4-4BB6-BFB9-C5D7B9A1433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8">
                                            <p:graphicEl>
                                              <a:dgm id="{7BAC1661-F2B4-4BB6-BFB9-C5D7B9A1433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Sub>
          <a:bldDgm bld="one"/>
        </p:bldSub>
      </p:bldGraphic>
      <p:bldGraphic spid="8" grpId="0">
        <p:bldSub>
          <a:bldDgm bld="one"/>
        </p:bldSub>
      </p:bldGraphic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Sovereign Gold Bonds; CGT exempted IF kept till maturity</a:t>
            </a:r>
          </a:p>
        </p:txBody>
      </p:sp>
      <p:sp>
        <p:nvSpPr>
          <p:cNvPr id="5" name="Rounded Rectangular Callout 4"/>
          <p:cNvSpPr/>
          <p:nvPr/>
        </p:nvSpPr>
        <p:spPr>
          <a:xfrm>
            <a:off x="153954" y="1420636"/>
            <a:ext cx="3009710" cy="891044"/>
          </a:xfrm>
          <a:prstGeom prst="wedgeRoundRectCallout">
            <a:avLst>
              <a:gd name="adj1" fmla="val 1574"/>
              <a:gd name="adj2" fmla="val 9224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Issued on Government’s behalf</a:t>
            </a:r>
          </a:p>
          <a:p>
            <a:pPr algn="ctr"/>
            <a:r>
              <a:rPr lang="en-US" dirty="0"/>
              <a:t>Sold @banks, post offices</a:t>
            </a:r>
          </a:p>
          <a:p>
            <a:pPr algn="ctr"/>
            <a:r>
              <a:rPr lang="en-US" dirty="0"/>
              <a:t>“auction” system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28384" y="2153224"/>
            <a:ext cx="2286198" cy="171464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76545" y="1560935"/>
            <a:ext cx="2669015" cy="144961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5075" y="1420636"/>
            <a:ext cx="790541" cy="79054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98990" y="1420636"/>
            <a:ext cx="790541" cy="790541"/>
          </a:xfrm>
          <a:prstGeom prst="rect">
            <a:avLst/>
          </a:prstGeom>
        </p:spPr>
      </p:pic>
      <p:sp>
        <p:nvSpPr>
          <p:cNvPr id="11" name="Up Arrow Callout 10"/>
          <p:cNvSpPr/>
          <p:nvPr/>
        </p:nvSpPr>
        <p:spPr>
          <a:xfrm>
            <a:off x="4414534" y="2862166"/>
            <a:ext cx="1136660" cy="510851"/>
          </a:xfrm>
          <a:prstGeom prst="upArrowCallou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RESIDENT</a:t>
            </a:r>
          </a:p>
        </p:txBody>
      </p:sp>
      <p:sp>
        <p:nvSpPr>
          <p:cNvPr id="12" name="Up Arrow Callout 11"/>
          <p:cNvSpPr/>
          <p:nvPr/>
        </p:nvSpPr>
        <p:spPr>
          <a:xfrm>
            <a:off x="5871862" y="2862166"/>
            <a:ext cx="1136660" cy="510851"/>
          </a:xfrm>
          <a:prstGeom prst="upArrowCallou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CITIZEN</a:t>
            </a:r>
          </a:p>
        </p:txBody>
      </p:sp>
      <p:sp>
        <p:nvSpPr>
          <p:cNvPr id="14" name="Up Arrow Callout 13"/>
          <p:cNvSpPr/>
          <p:nvPr/>
        </p:nvSpPr>
        <p:spPr>
          <a:xfrm>
            <a:off x="4376545" y="3117593"/>
            <a:ext cx="2631977" cy="979713"/>
          </a:xfrm>
          <a:prstGeom prst="up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/>
              <a:t>2 to 500 </a:t>
            </a:r>
            <a:r>
              <a:rPr lang="en-US" sz="2100" dirty="0" err="1"/>
              <a:t>gms</a:t>
            </a:r>
            <a:r>
              <a:rPr lang="en-US" sz="2100" dirty="0"/>
              <a:t>; </a:t>
            </a:r>
          </a:p>
          <a:p>
            <a:pPr algn="ctr"/>
            <a:r>
              <a:rPr lang="en-US" sz="2100" dirty="0"/>
              <a:t>Per person per year</a:t>
            </a:r>
          </a:p>
        </p:txBody>
      </p:sp>
      <p:sp>
        <p:nvSpPr>
          <p:cNvPr id="15" name="Pentagon 14"/>
          <p:cNvSpPr/>
          <p:nvPr/>
        </p:nvSpPr>
        <p:spPr>
          <a:xfrm>
            <a:off x="2505269" y="2260732"/>
            <a:ext cx="1665515" cy="601436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Paper format</a:t>
            </a:r>
          </a:p>
          <a:p>
            <a:pPr algn="ctr"/>
            <a:r>
              <a:rPr lang="en-US" dirty="0"/>
              <a:t>KYC yes</a:t>
            </a:r>
          </a:p>
        </p:txBody>
      </p:sp>
      <p:sp>
        <p:nvSpPr>
          <p:cNvPr id="16" name="Pentagon 15"/>
          <p:cNvSpPr/>
          <p:nvPr/>
        </p:nvSpPr>
        <p:spPr>
          <a:xfrm>
            <a:off x="2505269" y="2984629"/>
            <a:ext cx="1665515" cy="388388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DEMAT format</a:t>
            </a:r>
            <a:endParaRPr lang="hi-IN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5615" y="4097306"/>
            <a:ext cx="2256089" cy="1883309"/>
          </a:xfrm>
          <a:prstGeom prst="rect">
            <a:avLst/>
          </a:prstGeom>
        </p:spPr>
      </p:pic>
      <p:sp>
        <p:nvSpPr>
          <p:cNvPr id="18" name="Rectangular Callout 17"/>
          <p:cNvSpPr/>
          <p:nvPr/>
        </p:nvSpPr>
        <p:spPr>
          <a:xfrm>
            <a:off x="0" y="3975381"/>
            <a:ext cx="4414535" cy="872005"/>
          </a:xfrm>
          <a:prstGeom prst="wedgeRectCallout">
            <a:avLst>
              <a:gd name="adj1" fmla="val 63101"/>
              <a:gd name="adj2" fmla="val 10389"/>
            </a:avLst>
          </a:prstGeom>
          <a:ln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2.75% CI half yearly | Tenor: 8 years</a:t>
            </a:r>
          </a:p>
          <a:p>
            <a:pPr algn="ctr"/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Redeem: Rs. price of gold @Maturity</a:t>
            </a:r>
            <a:r>
              <a:rPr lang="en-US" sz="21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9" name="Rectangular Callout 18"/>
          <p:cNvSpPr/>
          <p:nvPr/>
        </p:nvSpPr>
        <p:spPr>
          <a:xfrm>
            <a:off x="0" y="4864179"/>
            <a:ext cx="4595615" cy="1116436"/>
          </a:xfrm>
          <a:prstGeom prst="wedgeRectCallout">
            <a:avLst>
              <a:gd name="adj1" fmla="val 66019"/>
              <a:gd name="adj2" fmla="val -43620"/>
            </a:avLst>
          </a:prstGeom>
          <a:ln>
            <a:solidFill>
              <a:schemeClr val="bg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Tenor 8 year; Can Exit from 5</a:t>
            </a:r>
            <a:r>
              <a:rPr lang="en-US" sz="2400" baseline="30000" dirty="0"/>
              <a:t>th</a:t>
            </a:r>
            <a:r>
              <a:rPr lang="en-US" sz="2400" dirty="0"/>
              <a:t> Year</a:t>
            </a:r>
          </a:p>
          <a:p>
            <a:pPr algn="ctr"/>
            <a:r>
              <a:rPr lang="en-US" sz="2400" dirty="0"/>
              <a:t>Tradable on exchanges = can exit faster</a:t>
            </a:r>
          </a:p>
        </p:txBody>
      </p:sp>
      <p:sp>
        <p:nvSpPr>
          <p:cNvPr id="20" name="Rectangular Callout 19"/>
          <p:cNvSpPr/>
          <p:nvPr/>
        </p:nvSpPr>
        <p:spPr>
          <a:xfrm>
            <a:off x="6159138" y="4178743"/>
            <a:ext cx="2984863" cy="627803"/>
          </a:xfrm>
          <a:prstGeom prst="wedgeRectCallout">
            <a:avLst>
              <a:gd name="adj1" fmla="val -65613"/>
              <a:gd name="adj2" fmla="val 44694"/>
            </a:avLst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Can be used as loan collateral</a:t>
            </a:r>
          </a:p>
          <a:p>
            <a:pPr algn="ctr"/>
            <a:r>
              <a:rPr lang="en-US" strike="sngStrike" dirty="0"/>
              <a:t>To settle losses of Veer 2, Jai Ho 2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84982" y="1507253"/>
            <a:ext cx="1583716" cy="1583716"/>
          </a:xfrm>
          <a:prstGeom prst="rect">
            <a:avLst/>
          </a:prstGeom>
        </p:spPr>
      </p:pic>
      <p:sp>
        <p:nvSpPr>
          <p:cNvPr id="21" name="Up Arrow Callout 20"/>
          <p:cNvSpPr/>
          <p:nvPr/>
        </p:nvSpPr>
        <p:spPr>
          <a:xfrm>
            <a:off x="7214283" y="2828370"/>
            <a:ext cx="1811730" cy="711243"/>
          </a:xfrm>
          <a:prstGeom prst="upArrowCallou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Minor, </a:t>
            </a:r>
            <a:r>
              <a:rPr lang="en-US" sz="1500" dirty="0" err="1"/>
              <a:t>Jt.Holdiing</a:t>
            </a:r>
            <a:r>
              <a:rPr lang="en-US" sz="1500" dirty="0"/>
              <a:t>, HUF, Charities, Universities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72818" y="1453732"/>
            <a:ext cx="790541" cy="790541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1225136" y="6019246"/>
            <a:ext cx="6851704" cy="4522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‘gold reserve fund’ to cover the risk of gold price movement.</a:t>
            </a:r>
          </a:p>
        </p:txBody>
      </p:sp>
    </p:spTree>
    <p:extLst>
      <p:ext uri="{BB962C8B-B14F-4D97-AF65-F5344CB8AC3E}">
        <p14:creationId xmlns:p14="http://schemas.microsoft.com/office/powerpoint/2010/main" val="1099619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Gold Monetization Scheme: CGT exempt yes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66105" y="897006"/>
            <a:ext cx="1829055" cy="1829055"/>
          </a:xfrm>
          <a:prstGeom prst="rect">
            <a:avLst/>
          </a:prstGeom>
        </p:spPr>
      </p:pic>
      <p:sp>
        <p:nvSpPr>
          <p:cNvPr id="6" name="Pentagon 5"/>
          <p:cNvSpPr/>
          <p:nvPr/>
        </p:nvSpPr>
        <p:spPr>
          <a:xfrm>
            <a:off x="5317119" y="2454162"/>
            <a:ext cx="1931438" cy="676481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BIS certified Collection, Purity Testing Centres (CPTC)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98019" y="1118735"/>
            <a:ext cx="1440396" cy="144039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28244" y="1013766"/>
            <a:ext cx="1440396" cy="1440396"/>
          </a:xfrm>
          <a:prstGeom prst="rect">
            <a:avLst/>
          </a:prstGeom>
        </p:spPr>
      </p:pic>
      <p:sp>
        <p:nvSpPr>
          <p:cNvPr id="11" name="Right Arrow 10"/>
          <p:cNvSpPr/>
          <p:nvPr/>
        </p:nvSpPr>
        <p:spPr>
          <a:xfrm>
            <a:off x="2979799" y="2436685"/>
            <a:ext cx="2197359" cy="881743"/>
          </a:xfrm>
          <a:prstGeom prst="rightArrow">
            <a:avLst>
              <a:gd name="adj1" fmla="val 78571"/>
              <a:gd name="adj2" fmla="val 50000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Min. Deposit 30gm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Max. NA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71784" y="3694287"/>
            <a:ext cx="1992086" cy="467447"/>
          </a:xfrm>
          <a:prstGeom prst="rect">
            <a:avLst/>
          </a:prstGeom>
        </p:spPr>
      </p:pic>
      <p:sp>
        <p:nvSpPr>
          <p:cNvPr id="13" name="Left Arrow 12"/>
          <p:cNvSpPr/>
          <p:nvPr/>
        </p:nvSpPr>
        <p:spPr>
          <a:xfrm>
            <a:off x="3974677" y="3202311"/>
            <a:ext cx="2442287" cy="1451543"/>
          </a:xfrm>
          <a:prstGeom prst="leftArrow">
            <a:avLst>
              <a:gd name="adj1" fmla="val 50000"/>
              <a:gd name="adj2" fmla="val 3290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Gold Savings Account </a:t>
            </a:r>
          </a:p>
          <a:p>
            <a:pPr algn="ctr"/>
            <a:r>
              <a:rPr lang="en-US" dirty="0"/>
              <a:t>Denomination in GRAMS</a:t>
            </a:r>
          </a:p>
        </p:txBody>
      </p:sp>
      <p:sp>
        <p:nvSpPr>
          <p:cNvPr id="15" name="Left-Right-Up Arrow 14"/>
          <p:cNvSpPr/>
          <p:nvPr/>
        </p:nvSpPr>
        <p:spPr>
          <a:xfrm>
            <a:off x="6471784" y="2726061"/>
            <a:ext cx="1833465" cy="815262"/>
          </a:xfrm>
          <a:prstGeom prst="leftRightUpArrow">
            <a:avLst>
              <a:gd name="adj1" fmla="val 36896"/>
              <a:gd name="adj2" fmla="val 25000"/>
              <a:gd name="adj3" fmla="val 25000"/>
            </a:avLst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Tri-partite agreement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90371" y="984691"/>
            <a:ext cx="1959296" cy="1469472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7668433" y="2548804"/>
            <a:ext cx="1481234" cy="49337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>
                <a:solidFill>
                  <a:schemeClr val="tx1"/>
                </a:solidFill>
              </a:rPr>
              <a:t>REFINERS</a:t>
            </a:r>
          </a:p>
        </p:txBody>
      </p:sp>
      <p:graphicFrame>
        <p:nvGraphicFramePr>
          <p:cNvPr id="19" name="Table 18"/>
          <p:cNvGraphicFramePr>
            <a:graphicFrameLocks noGrp="1"/>
          </p:cNvGraphicFramePr>
          <p:nvPr>
            <p:extLst/>
          </p:nvPr>
        </p:nvGraphicFramePr>
        <p:xfrm>
          <a:off x="61651" y="3169389"/>
          <a:ext cx="4016828" cy="2123244"/>
        </p:xfrm>
        <a:graphic>
          <a:graphicData uri="http://schemas.openxmlformats.org/drawingml/2006/table">
            <a:tbl>
              <a:tblPr>
                <a:tableStyleId>{284E427A-3D55-4303-BF80-6455036E1DE7}</a:tableStyleId>
              </a:tblPr>
              <a:tblGrid>
                <a:gridCol w="1028417">
                  <a:extLst>
                    <a:ext uri="{9D8B030D-6E8A-4147-A177-3AD203B41FA5}">
                      <a16:colId xmlns:a16="http://schemas.microsoft.com/office/drawing/2014/main" val="3047882529"/>
                    </a:ext>
                  </a:extLst>
                </a:gridCol>
                <a:gridCol w="817584">
                  <a:extLst>
                    <a:ext uri="{9D8B030D-6E8A-4147-A177-3AD203B41FA5}">
                      <a16:colId xmlns:a16="http://schemas.microsoft.com/office/drawing/2014/main" val="3929349726"/>
                    </a:ext>
                  </a:extLst>
                </a:gridCol>
                <a:gridCol w="959773">
                  <a:extLst>
                    <a:ext uri="{9D8B030D-6E8A-4147-A177-3AD203B41FA5}">
                      <a16:colId xmlns:a16="http://schemas.microsoft.com/office/drawing/2014/main" val="2651131286"/>
                    </a:ext>
                  </a:extLst>
                </a:gridCol>
                <a:gridCol w="1211054">
                  <a:extLst>
                    <a:ext uri="{9D8B030D-6E8A-4147-A177-3AD203B41FA5}">
                      <a16:colId xmlns:a16="http://schemas.microsoft.com/office/drawing/2014/main" val="2818490560"/>
                    </a:ext>
                  </a:extLst>
                </a:gridCol>
              </a:tblGrid>
              <a:tr h="468988"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dirty="0">
                          <a:effectLst/>
                        </a:rPr>
                        <a:t>Term</a:t>
                      </a:r>
                      <a:endParaRPr lang="en-US" sz="2100" dirty="0"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38100" marR="38100" marT="38100" marB="3810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dirty="0">
                          <a:effectLst/>
                        </a:rPr>
                        <a:t>Year</a:t>
                      </a:r>
                      <a:endParaRPr lang="en-US" sz="2100" dirty="0"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38100" marR="38100" marT="38100" marB="3810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dirty="0">
                          <a:effectLst/>
                        </a:rPr>
                        <a:t>Interest</a:t>
                      </a:r>
                      <a:endParaRPr lang="en-US" sz="2100" dirty="0"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38100" marR="38100" marT="38100" marB="3810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dirty="0">
                          <a:effectLst/>
                        </a:rPr>
                        <a:t>Redeem</a:t>
                      </a:r>
                      <a:endParaRPr lang="en-US" sz="2100" dirty="0"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38100" marR="38100" marT="38100" marB="3810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0883413"/>
                  </a:ext>
                </a:extLst>
              </a:tr>
              <a:tr h="716280"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dirty="0">
                          <a:effectLst/>
                        </a:rPr>
                        <a:t>Short</a:t>
                      </a:r>
                      <a:endParaRPr lang="en-US" sz="2100" dirty="0"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dirty="0">
                          <a:effectLst/>
                        </a:rPr>
                        <a:t>1-3</a:t>
                      </a:r>
                      <a:endParaRPr lang="en-US" sz="2100" dirty="0"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dirty="0">
                          <a:effectLst/>
                        </a:rPr>
                        <a:t>2.25%</a:t>
                      </a:r>
                      <a:endParaRPr lang="en-US" sz="2100" dirty="0"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dirty="0">
                          <a:effectLst/>
                        </a:rPr>
                        <a:t>Cash / gold</a:t>
                      </a:r>
                      <a:endParaRPr lang="en-US" sz="2100" dirty="0"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38100" marR="38100" marT="38100" marB="38100" anchor="ctr"/>
                </a:tc>
                <a:extLst>
                  <a:ext uri="{0D108BD9-81ED-4DB2-BD59-A6C34878D82A}">
                    <a16:rowId xmlns:a16="http://schemas.microsoft.com/office/drawing/2014/main" val="2829016431"/>
                  </a:ext>
                </a:extLst>
              </a:tr>
              <a:tr h="468988"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>
                          <a:effectLst/>
                        </a:rPr>
                        <a:t>Medium</a:t>
                      </a:r>
                      <a:endParaRPr lang="en-US" sz="2100"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>
                          <a:effectLst/>
                        </a:rPr>
                        <a:t>5-7</a:t>
                      </a:r>
                      <a:endParaRPr lang="en-US" sz="2100"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dirty="0">
                          <a:effectLst/>
                        </a:rPr>
                        <a:t>2.5%</a:t>
                      </a:r>
                      <a:endParaRPr lang="en-US" sz="2100" dirty="0"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dirty="0">
                          <a:effectLst/>
                        </a:rPr>
                        <a:t>Cash</a:t>
                      </a:r>
                      <a:endParaRPr lang="en-US" sz="2100" dirty="0"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38100" marR="38100" marT="38100" marB="38100" anchor="ctr"/>
                </a:tc>
                <a:extLst>
                  <a:ext uri="{0D108BD9-81ED-4DB2-BD59-A6C34878D82A}">
                    <a16:rowId xmlns:a16="http://schemas.microsoft.com/office/drawing/2014/main" val="2166173007"/>
                  </a:ext>
                </a:extLst>
              </a:tr>
              <a:tr h="468988"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>
                          <a:effectLst/>
                        </a:rPr>
                        <a:t>Long</a:t>
                      </a:r>
                      <a:endParaRPr lang="en-US" sz="2100"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>
                          <a:effectLst/>
                        </a:rPr>
                        <a:t>12-15</a:t>
                      </a:r>
                      <a:endParaRPr lang="en-US" sz="2100"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>
                          <a:effectLst/>
                        </a:rPr>
                        <a:t>2.5</a:t>
                      </a:r>
                      <a:endParaRPr lang="en-US" sz="2100"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dirty="0">
                          <a:effectLst/>
                        </a:rPr>
                        <a:t>Cash</a:t>
                      </a:r>
                      <a:endParaRPr lang="en-US" sz="2100" dirty="0"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38100" marR="38100" marT="38100" marB="38100" anchor="ctr"/>
                </a:tc>
                <a:extLst>
                  <a:ext uri="{0D108BD9-81ED-4DB2-BD59-A6C34878D82A}">
                    <a16:rowId xmlns:a16="http://schemas.microsoft.com/office/drawing/2014/main" val="4244539150"/>
                  </a:ext>
                </a:extLst>
              </a:tr>
            </a:tbl>
          </a:graphicData>
        </a:graphic>
      </p:graphicFrame>
      <p:pic>
        <p:nvPicPr>
          <p:cNvPr id="16" name="Picture 15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7251" y="923127"/>
            <a:ext cx="2669015" cy="1449614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84969" y="814491"/>
            <a:ext cx="790541" cy="790541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0316" y="849495"/>
            <a:ext cx="790541" cy="790541"/>
          </a:xfrm>
          <a:prstGeom prst="rect">
            <a:avLst/>
          </a:prstGeom>
        </p:spPr>
      </p:pic>
      <p:sp>
        <p:nvSpPr>
          <p:cNvPr id="23" name="Up Arrow Callout 22"/>
          <p:cNvSpPr/>
          <p:nvPr/>
        </p:nvSpPr>
        <p:spPr>
          <a:xfrm>
            <a:off x="421031" y="2215290"/>
            <a:ext cx="1136660" cy="510851"/>
          </a:xfrm>
          <a:prstGeom prst="upArrowCallou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RESIDENT</a:t>
            </a:r>
          </a:p>
        </p:txBody>
      </p:sp>
      <p:sp>
        <p:nvSpPr>
          <p:cNvPr id="24" name="Up Arrow Callout 23"/>
          <p:cNvSpPr/>
          <p:nvPr/>
        </p:nvSpPr>
        <p:spPr>
          <a:xfrm>
            <a:off x="1898091" y="2220043"/>
            <a:ext cx="1136660" cy="510851"/>
          </a:xfrm>
          <a:prstGeom prst="upArrowCallou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CITIZEN</a:t>
            </a:r>
          </a:p>
        </p:txBody>
      </p:sp>
      <p:sp>
        <p:nvSpPr>
          <p:cNvPr id="2" name="Rectangle 1"/>
          <p:cNvSpPr/>
          <p:nvPr/>
        </p:nvSpPr>
        <p:spPr>
          <a:xfrm>
            <a:off x="3998019" y="4337971"/>
            <a:ext cx="4961343" cy="2414521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 smtClean="0"/>
              <a:t>Why Gold schemes not getting much response</a:t>
            </a:r>
          </a:p>
          <a:p>
            <a:r>
              <a:rPr lang="en-US" dirty="0"/>
              <a:t>Interest too low, Lock in period too high.</a:t>
            </a:r>
          </a:p>
          <a:p>
            <a:r>
              <a:rPr lang="en-US" dirty="0">
                <a:solidFill>
                  <a:srgbClr val="92D050"/>
                </a:solidFill>
              </a:rPr>
              <a:t>Counter:</a:t>
            </a:r>
            <a:r>
              <a:rPr lang="en-US" dirty="0"/>
              <a:t> can be used Loan collateral</a:t>
            </a:r>
          </a:p>
          <a:p>
            <a:r>
              <a:rPr lang="en-US" dirty="0"/>
              <a:t>KVP, </a:t>
            </a:r>
            <a:r>
              <a:rPr lang="en-US" dirty="0" err="1"/>
              <a:t>PoRD</a:t>
            </a:r>
            <a:r>
              <a:rPr lang="en-US" dirty="0"/>
              <a:t>, NSC </a:t>
            </a:r>
            <a:r>
              <a:rPr lang="en-US" dirty="0" err="1"/>
              <a:t>etc</a:t>
            </a:r>
            <a:r>
              <a:rPr lang="en-US" dirty="0"/>
              <a:t> offer better return</a:t>
            </a:r>
          </a:p>
          <a:p>
            <a:r>
              <a:rPr lang="en-US" dirty="0">
                <a:solidFill>
                  <a:srgbClr val="92D050"/>
                </a:solidFill>
              </a:rPr>
              <a:t>Counter: </a:t>
            </a:r>
            <a:r>
              <a:rPr lang="en-US" dirty="0"/>
              <a:t>Gold price @Maturity</a:t>
            </a:r>
          </a:p>
          <a:p>
            <a:r>
              <a:rPr lang="en-US" dirty="0"/>
              <a:t>But, There may be a risk of capital Loss if the market price of gold declines. (</a:t>
            </a:r>
            <a:r>
              <a:rPr lang="en-US" dirty="0" err="1"/>
              <a:t>gms</a:t>
            </a:r>
            <a:r>
              <a:rPr lang="en-US" dirty="0"/>
              <a:t> remain same but can’t redeem in “gold</a:t>
            </a:r>
            <a:r>
              <a:rPr lang="en-US" dirty="0" smtClean="0"/>
              <a:t>”)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3176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aphicFrame>
        <p:nvGraphicFramePr>
          <p:cNvPr id="2" name="Content Placeholder 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66705559"/>
              </p:ext>
            </p:extLst>
          </p:nvPr>
        </p:nvGraphicFramePr>
        <p:xfrm>
          <a:off x="659423" y="641839"/>
          <a:ext cx="10146323" cy="59435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" name="Title 3"/>
          <p:cNvSpPr>
            <a:spLocks noGrp="1"/>
          </p:cNvSpPr>
          <p:nvPr>
            <p:ph type="title"/>
          </p:nvPr>
        </p:nvSpPr>
        <p:spPr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smtClean="0"/>
              <a:t>How to control Current Account Deficit ?</a:t>
            </a:r>
            <a:endParaRPr lang="en-US" dirty="0"/>
          </a:p>
        </p:txBody>
      </p:sp>
      <p:sp>
        <p:nvSpPr>
          <p:cNvPr id="5" name="Right Arrow 4"/>
          <p:cNvSpPr/>
          <p:nvPr/>
        </p:nvSpPr>
        <p:spPr>
          <a:xfrm rot="1652558">
            <a:off x="4573403" y="3184338"/>
            <a:ext cx="4105454" cy="1012287"/>
          </a:xfrm>
          <a:prstGeom prst="rightArrow">
            <a:avLst/>
          </a:prstGeom>
          <a:solidFill>
            <a:srgbClr val="00B050"/>
          </a:solidFill>
          <a:ln w="5715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Reduce Import</a:t>
            </a:r>
            <a:endParaRPr 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45624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93914152"/>
              </p:ext>
            </p:extLst>
          </p:nvPr>
        </p:nvGraphicFramePr>
        <p:xfrm>
          <a:off x="373185" y="3121269"/>
          <a:ext cx="5983654" cy="3236286"/>
        </p:xfrm>
        <a:graphic>
          <a:graphicData uri="http://schemas.openxmlformats.org/drawingml/2006/table">
            <a:tbl>
              <a:tblPr>
                <a:tableStyleId>{775DCB02-9BB8-47FD-8907-85C794F793BA}</a:tableStyleId>
              </a:tblPr>
              <a:tblGrid>
                <a:gridCol w="19018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2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19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155863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Franklin Gothic Medium Cond" panose="020B0606030402020204" pitchFamily="34" charset="0"/>
                        </a:rPr>
                        <a:t>Year</a:t>
                      </a: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Franklin Gothic Medium Cond" panose="020B0606030402020204" pitchFamily="34" charset="0"/>
                        </a:rPr>
                        <a:t>Export (US </a:t>
                      </a:r>
                      <a:r>
                        <a:rPr lang="en-US" sz="2400" b="1" u="sng" dirty="0" smtClean="0">
                          <a:effectLst/>
                          <a:latin typeface="Franklin Gothic Medium Cond" panose="020B0606030402020204" pitchFamily="34" charset="0"/>
                        </a:rPr>
                        <a:t>billions</a:t>
                      </a:r>
                      <a:r>
                        <a:rPr lang="en-US" sz="2400" dirty="0" smtClean="0">
                          <a:effectLst/>
                          <a:latin typeface="Franklin Gothic Medium Cond" panose="020B0606030402020204" pitchFamily="34" charset="0"/>
                        </a:rPr>
                        <a:t>.)</a:t>
                      </a:r>
                      <a:endParaRPr lang="en-US" sz="2400" dirty="0">
                        <a:effectLst/>
                        <a:latin typeface="Franklin Gothic Medium Cond" panose="020B0606030402020204" pitchFamily="34" charset="0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Franklin Gothic Medium Cond" panose="020B0606030402020204" pitchFamily="34" charset="0"/>
                        </a:rPr>
                        <a:t>World Share in Export</a:t>
                      </a:r>
                    </a:p>
                  </a:txBody>
                  <a:tcPr marL="50800" marR="50800" marT="50800" marB="508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33821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dirty="0">
                          <a:effectLst/>
                          <a:latin typeface="Franklin Gothic Medium Cond" panose="020B0606030402020204" pitchFamily="34" charset="0"/>
                        </a:rPr>
                        <a:t>2013</a:t>
                      </a: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800" dirty="0">
                          <a:effectLst/>
                          <a:latin typeface="Franklin Gothic Medium Cond" panose="020B0606030402020204" pitchFamily="34" charset="0"/>
                        </a:rPr>
                        <a:t>465</a:t>
                      </a: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400" dirty="0">
                          <a:effectLst/>
                          <a:latin typeface="Franklin Gothic Medium Cond" panose="020B0606030402020204" pitchFamily="34" charset="0"/>
                        </a:rPr>
                        <a:t>2%</a:t>
                      </a:r>
                    </a:p>
                  </a:txBody>
                  <a:tcPr marL="50800" marR="50800" marT="50800" marB="508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55863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dirty="0" smtClean="0">
                          <a:effectLst/>
                          <a:latin typeface="Franklin Gothic Medium Cond" panose="020B0606030402020204" pitchFamily="34" charset="0"/>
                        </a:rPr>
                        <a:t>2020</a:t>
                      </a:r>
                    </a:p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dirty="0" smtClean="0">
                          <a:effectLst/>
                          <a:latin typeface="Franklin Gothic Medium Cond" panose="020B0606030402020204" pitchFamily="34" charset="0"/>
                        </a:rPr>
                        <a:t>31st  </a:t>
                      </a:r>
                      <a:r>
                        <a:rPr lang="en-US" sz="3200" dirty="0">
                          <a:effectLst/>
                          <a:latin typeface="Franklin Gothic Medium Cond" panose="020B0606030402020204" pitchFamily="34" charset="0"/>
                        </a:rPr>
                        <a:t>March</a:t>
                      </a: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800" dirty="0">
                          <a:effectLst/>
                          <a:latin typeface="Franklin Gothic Medium Cond" panose="020B0606030402020204" pitchFamily="34" charset="0"/>
                        </a:rPr>
                        <a:t>900</a:t>
                      </a:r>
                    </a:p>
                  </a:txBody>
                  <a:tcPr marL="50800" marR="50800" marT="50800" marB="5080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400" dirty="0">
                          <a:effectLst/>
                          <a:latin typeface="Franklin Gothic Medium Cond" panose="020B0606030402020204" pitchFamily="34" charset="0"/>
                        </a:rPr>
                        <a:t>3.5%</a:t>
                      </a:r>
                    </a:p>
                  </a:txBody>
                  <a:tcPr marL="50800" marR="50800" marT="50800" marB="5080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Under Foreign trade Development and regulation act 1992</a:t>
            </a:r>
          </a:p>
          <a:p>
            <a:r>
              <a:rPr lang="en-US" dirty="0" smtClean="0">
                <a:solidFill>
                  <a:srgbClr val="C00000"/>
                </a:solidFill>
              </a:rPr>
              <a:t>Who</a:t>
            </a:r>
            <a:r>
              <a:rPr lang="en-US" dirty="0" smtClean="0">
                <a:solidFill>
                  <a:srgbClr val="FFC000"/>
                </a:solidFill>
              </a:rPr>
              <a:t>? </a:t>
            </a:r>
            <a:r>
              <a:rPr lang="en-US" dirty="0" smtClean="0"/>
              <a:t>Director </a:t>
            </a:r>
            <a:r>
              <a:rPr lang="en-US" dirty="0"/>
              <a:t>General of Foreign Trade (DGFT) </a:t>
            </a:r>
            <a:r>
              <a:rPr lang="en-US" dirty="0" smtClean="0"/>
              <a:t>under Commerce Min.</a:t>
            </a:r>
            <a:endParaRPr lang="en-US" dirty="0"/>
          </a:p>
          <a:p>
            <a:r>
              <a:rPr lang="en-US" dirty="0" smtClean="0">
                <a:solidFill>
                  <a:srgbClr val="C00000"/>
                </a:solidFill>
              </a:rPr>
              <a:t>When</a:t>
            </a:r>
            <a:r>
              <a:rPr lang="en-US" dirty="0" smtClean="0">
                <a:solidFill>
                  <a:srgbClr val="FFC000"/>
                </a:solidFill>
              </a:rPr>
              <a:t>?</a:t>
            </a:r>
            <a:r>
              <a:rPr lang="en-US" dirty="0" smtClean="0"/>
              <a:t> 2015-20</a:t>
            </a:r>
            <a:r>
              <a:rPr lang="en-US" dirty="0"/>
              <a:t>. </a:t>
            </a:r>
            <a:r>
              <a:rPr lang="en-US" dirty="0" err="1"/>
              <a:t>upto</a:t>
            </a:r>
            <a:r>
              <a:rPr lang="en-US" dirty="0"/>
              <a:t> </a:t>
            </a:r>
            <a:r>
              <a:rPr lang="en-US" dirty="0" smtClean="0"/>
              <a:t>31/03/2020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BASICS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FTP-2015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4294967295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51945" y="3501271"/>
            <a:ext cx="1828800" cy="1828800"/>
          </a:xfrm>
        </p:spPr>
      </p:pic>
    </p:spTree>
    <p:extLst>
      <p:ext uri="{BB962C8B-B14F-4D97-AF65-F5344CB8AC3E}">
        <p14:creationId xmlns:p14="http://schemas.microsoft.com/office/powerpoint/2010/main" val="2964398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04431899"/>
              </p:ext>
            </p:extLst>
          </p:nvPr>
        </p:nvGraphicFramePr>
        <p:xfrm>
          <a:off x="628650" y="760534"/>
          <a:ext cx="7886700" cy="39469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FTP-2015: Region wise Strategies for Mains (GSM2 and 3): </a:t>
            </a:r>
            <a:r>
              <a:rPr lang="en-US" dirty="0" smtClean="0">
                <a:hlinkClick r:id="rId8"/>
              </a:rPr>
              <a:t>link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88731" y="799946"/>
            <a:ext cx="1962808" cy="848678"/>
          </a:xfrm>
          <a:prstGeom prst="downArrowCallout">
            <a:avLst/>
          </a:prstGeom>
          <a:solidFill>
            <a:srgbClr val="FFC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Env/ICT challenges</a:t>
            </a:r>
          </a:p>
          <a:p>
            <a:pPr algn="ctr"/>
            <a:r>
              <a:rPr lang="en-US" sz="15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Explore non-EU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609193" y="799946"/>
            <a:ext cx="1962808" cy="848678"/>
          </a:xfrm>
          <a:prstGeom prst="downArrowCallout">
            <a:avLst/>
          </a:prstGeom>
          <a:solidFill>
            <a:srgbClr val="FFC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SAFTA service, Grid, Value added chain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650827" y="799946"/>
            <a:ext cx="1962808" cy="848678"/>
          </a:xfrm>
          <a:prstGeom prst="downArrowCallout">
            <a:avLst/>
          </a:prstGeom>
          <a:solidFill>
            <a:srgbClr val="FFC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FTAs: pro, anti</a:t>
            </a:r>
          </a:p>
          <a:p>
            <a:pPr algn="ctr"/>
            <a:r>
              <a:rPr lang="en-US" sz="15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transport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692461" y="799945"/>
            <a:ext cx="1962808" cy="848678"/>
          </a:xfrm>
          <a:prstGeom prst="downArrowCallout">
            <a:avLst/>
          </a:prstGeom>
          <a:solidFill>
            <a:srgbClr val="FFC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Market access difficult</a:t>
            </a:r>
          </a:p>
          <a:p>
            <a:pPr algn="ctr"/>
            <a:r>
              <a:rPr lang="en-US" sz="15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Language barrier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4593" y="4129021"/>
            <a:ext cx="2356945" cy="1202293"/>
          </a:xfrm>
          <a:prstGeom prst="upArrowCallout">
            <a:avLst/>
          </a:prstGeom>
          <a:solidFill>
            <a:srgbClr val="FFC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Russia = problem</a:t>
            </a:r>
          </a:p>
          <a:p>
            <a:pPr algn="ctr"/>
            <a:r>
              <a:rPr lang="en-US" sz="15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CIS = market + RAW + EU entry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688021" y="4305828"/>
            <a:ext cx="3752193" cy="495062"/>
          </a:xfrm>
          <a:prstGeom prst="upArrowCallout">
            <a:avLst/>
          </a:prstGeom>
          <a:solidFill>
            <a:srgbClr val="FFC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FTAs with Israel, GCC, SAU, COMESA, ECOWAS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771289" y="4156057"/>
            <a:ext cx="1744061" cy="848678"/>
          </a:xfrm>
          <a:prstGeom prst="upArrowCallout">
            <a:avLst/>
          </a:prstGeom>
          <a:solidFill>
            <a:srgbClr val="FFC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Contract Farming</a:t>
            </a:r>
          </a:p>
          <a:p>
            <a:pPr algn="ctr"/>
            <a:r>
              <a:rPr lang="en-US" sz="15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Project Loans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76446" y="4883923"/>
            <a:ext cx="2198078" cy="1900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12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2177" y="3766208"/>
            <a:ext cx="2154115" cy="28575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Service export from India scheme (SEIS): 2015-17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01057" y="2304722"/>
            <a:ext cx="2381907" cy="178643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89306" y="3811791"/>
            <a:ext cx="1130190" cy="113019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 rot="1231633">
            <a:off x="2095596" y="2304722"/>
            <a:ext cx="1322474" cy="507831"/>
          </a:xfrm>
          <a:prstGeom prst="homePlate">
            <a:avLst>
              <a:gd name="adj" fmla="val 33842"/>
            </a:avLst>
          </a:prstGeom>
          <a:solidFill>
            <a:schemeClr val="accent4">
              <a:lumMod val="50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700" dirty="0">
                <a:solidFill>
                  <a:schemeClr val="bg1"/>
                </a:solidFill>
                <a:latin typeface="Franklin Gothic Medium Cond" panose="020B0606030402020204" pitchFamily="34" charset="0"/>
                <a:ea typeface="Kozuka Gothic Pro B" panose="020B0800000000000000" pitchFamily="34" charset="-128"/>
              </a:rPr>
              <a:t>$100</a:t>
            </a:r>
            <a:endParaRPr lang="en-US" sz="3600" dirty="0">
              <a:solidFill>
                <a:schemeClr val="bg1"/>
              </a:solidFill>
              <a:latin typeface="Franklin Gothic Medium Cond" panose="020B0606030402020204" pitchFamily="34" charset="0"/>
              <a:ea typeface="Kozuka Gothic Pro B" panose="020B0800000000000000" pitchFamily="34" charset="-128"/>
            </a:endParaRPr>
          </a:p>
        </p:txBody>
      </p:sp>
      <p:sp>
        <p:nvSpPr>
          <p:cNvPr id="13" name="TextBox 12"/>
          <p:cNvSpPr txBox="1"/>
          <p:nvPr/>
        </p:nvSpPr>
        <p:spPr>
          <a:xfrm rot="21044952">
            <a:off x="2402271" y="4534500"/>
            <a:ext cx="2799365" cy="523220"/>
          </a:xfrm>
          <a:prstGeom prst="homePlate">
            <a:avLst>
              <a:gd name="adj" fmla="val 33842"/>
            </a:avLst>
          </a:prstGeom>
          <a:solidFill>
            <a:schemeClr val="accent4">
              <a:lumMod val="50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800" dirty="0">
                <a:solidFill>
                  <a:schemeClr val="bg1"/>
                </a:solidFill>
                <a:latin typeface="Franklin Gothic Medium Cond" panose="020B0606030402020204" pitchFamily="34" charset="0"/>
                <a:ea typeface="Kozuka Gothic Pro B" panose="020B0800000000000000" pitchFamily="34" charset="-128"/>
              </a:rPr>
              <a:t>$</a:t>
            </a:r>
            <a:r>
              <a:rPr lang="en-US" sz="2800" dirty="0" smtClean="0">
                <a:solidFill>
                  <a:schemeClr val="bg1"/>
                </a:solidFill>
                <a:latin typeface="Franklin Gothic Medium Cond" panose="020B0606030402020204" pitchFamily="34" charset="0"/>
                <a:ea typeface="Kozuka Gothic Pro B" panose="020B0800000000000000" pitchFamily="34" charset="-128"/>
              </a:rPr>
              <a:t>5 Scrip</a:t>
            </a:r>
            <a:endParaRPr lang="en-US" sz="4000" dirty="0">
              <a:solidFill>
                <a:schemeClr val="bg1"/>
              </a:solidFill>
              <a:latin typeface="Franklin Gothic Medium Cond" panose="020B0606030402020204" pitchFamily="34" charset="0"/>
              <a:ea typeface="Kozuka Gothic Pro B" panose="020B0800000000000000" pitchFamily="34" charset="-128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344635" y="3818868"/>
            <a:ext cx="2799365" cy="923330"/>
          </a:xfrm>
          <a:prstGeom prst="homePlate">
            <a:avLst>
              <a:gd name="adj" fmla="val 33842"/>
            </a:avLst>
          </a:prstGeom>
          <a:solidFill>
            <a:schemeClr val="accent2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700" dirty="0">
                <a:solidFill>
                  <a:schemeClr val="bg1"/>
                </a:solidFill>
                <a:latin typeface="Franklin Gothic Medium Cond" panose="020B0606030402020204" pitchFamily="34" charset="0"/>
                <a:ea typeface="Kozuka Gothic Pro B" panose="020B0800000000000000" pitchFamily="34" charset="-128"/>
              </a:rPr>
              <a:t>Can use paying Taxes</a:t>
            </a:r>
            <a:endParaRPr lang="en-US" sz="3600" dirty="0">
              <a:solidFill>
                <a:schemeClr val="bg1"/>
              </a:solidFill>
              <a:latin typeface="Franklin Gothic Medium Cond" panose="020B0606030402020204" pitchFamily="34" charset="0"/>
              <a:ea typeface="Kozuka Gothic Pro B" panose="020B0800000000000000" pitchFamily="34" charset="-128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10357" y="931098"/>
            <a:ext cx="5686435" cy="369332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pPr lvl="0"/>
            <a:r>
              <a:rPr lang="en-US" dirty="0" smtClean="0">
                <a:solidFill>
                  <a:schemeClr val="bg1"/>
                </a:solidFill>
                <a:latin typeface="Franklin Gothic Medium Cond" panose="020B0606030402020204" pitchFamily="34" charset="0"/>
              </a:rPr>
              <a:t>Similarly, Merchandise </a:t>
            </a:r>
            <a:r>
              <a:rPr lang="en-US" dirty="0">
                <a:solidFill>
                  <a:schemeClr val="bg1"/>
                </a:solidFill>
                <a:latin typeface="Franklin Gothic Medium Cond" panose="020B0606030402020204" pitchFamily="34" charset="0"/>
              </a:rPr>
              <a:t>Exports from India Scheme (MEIS). </a:t>
            </a:r>
          </a:p>
        </p:txBody>
      </p:sp>
      <p:sp>
        <p:nvSpPr>
          <p:cNvPr id="3" name="Flowchart: Process 2"/>
          <p:cNvSpPr/>
          <p:nvPr/>
        </p:nvSpPr>
        <p:spPr>
          <a:xfrm>
            <a:off x="5863905" y="712177"/>
            <a:ext cx="3212983" cy="2980591"/>
          </a:xfrm>
          <a:prstGeom prst="flowChartProcess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fontAlgn="ctr">
              <a:buFont typeface="Arial" panose="020B0604020202020204" pitchFamily="34" charset="0"/>
              <a:buChar char="•"/>
            </a:pPr>
            <a:r>
              <a:rPr lang="en-US" sz="2000" dirty="0"/>
              <a:t>Payment of </a:t>
            </a:r>
            <a:r>
              <a:rPr lang="en-US" sz="2000" dirty="0">
                <a:solidFill>
                  <a:srgbClr val="FFC000"/>
                </a:solidFill>
              </a:rPr>
              <a:t>Customs Duties </a:t>
            </a:r>
            <a:r>
              <a:rPr lang="en-US" sz="2000" dirty="0"/>
              <a:t>to  import of inputs </a:t>
            </a:r>
          </a:p>
          <a:p>
            <a:pPr marL="285750" indent="-285750" fontAlgn="ctr">
              <a:buFont typeface="Arial" panose="020B0604020202020204" pitchFamily="34" charset="0"/>
              <a:buChar char="•"/>
            </a:pPr>
            <a:r>
              <a:rPr lang="en-US" sz="2000" dirty="0"/>
              <a:t>Payment of </a:t>
            </a:r>
            <a:r>
              <a:rPr lang="en-US" sz="2000" dirty="0">
                <a:solidFill>
                  <a:srgbClr val="FFC000"/>
                </a:solidFill>
              </a:rPr>
              <a:t>Excise Duties </a:t>
            </a:r>
            <a:r>
              <a:rPr lang="en-US" sz="2000" dirty="0"/>
              <a:t>on domestic procurement of inputs or goods.</a:t>
            </a:r>
          </a:p>
          <a:p>
            <a:pPr marL="285750" indent="-285750" fontAlgn="ctr">
              <a:buFont typeface="Arial" panose="020B0604020202020204" pitchFamily="34" charset="0"/>
              <a:buChar char="•"/>
            </a:pPr>
            <a:r>
              <a:rPr lang="en-US" sz="2000" dirty="0"/>
              <a:t>Payment of </a:t>
            </a:r>
            <a:r>
              <a:rPr lang="en-US" sz="2000" dirty="0">
                <a:solidFill>
                  <a:srgbClr val="FFC000"/>
                </a:solidFill>
              </a:rPr>
              <a:t>Service Tax </a:t>
            </a:r>
            <a:r>
              <a:rPr lang="en-US" sz="2000" dirty="0"/>
              <a:t>on procurement of services</a:t>
            </a:r>
          </a:p>
          <a:p>
            <a:pPr marL="285750" indent="-285750" fontAlgn="ctr">
              <a:buFont typeface="Arial" panose="020B0604020202020204" pitchFamily="34" charset="0"/>
              <a:buChar char="•"/>
            </a:pPr>
            <a:r>
              <a:rPr lang="en-US" sz="2000" dirty="0"/>
              <a:t>Payment </a:t>
            </a:r>
            <a:r>
              <a:rPr lang="en-US" sz="2000" dirty="0">
                <a:solidFill>
                  <a:srgbClr val="FFC000"/>
                </a:solidFill>
              </a:rPr>
              <a:t>other fees.</a:t>
            </a:r>
          </a:p>
        </p:txBody>
      </p:sp>
      <p:sp>
        <p:nvSpPr>
          <p:cNvPr id="4" name="Flowchart: Process 3"/>
          <p:cNvSpPr/>
          <p:nvPr/>
        </p:nvSpPr>
        <p:spPr>
          <a:xfrm>
            <a:off x="3201057" y="5194958"/>
            <a:ext cx="5942943" cy="1457512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u="sng" dirty="0" smtClean="0"/>
              <a:t>Separately</a:t>
            </a:r>
          </a:p>
          <a:p>
            <a:pPr algn="ctr"/>
            <a:r>
              <a:rPr lang="en-US" sz="2800" dirty="0"/>
              <a:t> </a:t>
            </a:r>
            <a:r>
              <a:rPr lang="en-US" sz="2800" dirty="0" smtClean="0"/>
              <a:t>“Status holder” if exporting “X”</a:t>
            </a:r>
          </a:p>
          <a:p>
            <a:pPr algn="ctr"/>
            <a:r>
              <a:rPr lang="en-US" sz="2800" dirty="0" smtClean="0"/>
              <a:t>Faster clearance, self-certification etc.</a:t>
            </a:r>
            <a:endParaRPr lang="en-US" sz="2800" dirty="0"/>
          </a:p>
        </p:txBody>
      </p:sp>
      <p:sp>
        <p:nvSpPr>
          <p:cNvPr id="5" name="Rectangle 4"/>
          <p:cNvSpPr/>
          <p:nvPr/>
        </p:nvSpPr>
        <p:spPr>
          <a:xfrm>
            <a:off x="764931" y="6221647"/>
            <a:ext cx="2048608" cy="430823"/>
          </a:xfrm>
          <a:prstGeom prst="rect">
            <a:avLst/>
          </a:prstGeom>
          <a:solidFill>
            <a:srgbClr val="DB074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DGFT, </a:t>
            </a:r>
            <a:r>
              <a:rPr lang="en-US" dirty="0" err="1" smtClean="0"/>
              <a:t>Comm</a:t>
            </a:r>
            <a:r>
              <a:rPr lang="en-US" dirty="0" smtClean="0"/>
              <a:t> Ministry</a:t>
            </a:r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30" y="1517890"/>
            <a:ext cx="2300978" cy="2300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617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6" grpId="0" animBg="1"/>
      <p:bldP spid="2" grpId="0" animBg="1"/>
      <p:bldP spid="3" grpId="0" animBg="1"/>
      <p:bldP spid="4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sz="quarter" idx="14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64325" y="3402806"/>
            <a:ext cx="2305050" cy="2305050"/>
          </a:xfr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1965: Export processing zone @</a:t>
            </a:r>
            <a:r>
              <a:rPr lang="en-US" dirty="0" err="1" smtClean="0"/>
              <a:t>Kandla</a:t>
            </a:r>
            <a:r>
              <a:rPr lang="en-US" dirty="0" smtClean="0"/>
              <a:t>, Gujarat</a:t>
            </a:r>
          </a:p>
          <a:p>
            <a:r>
              <a:rPr lang="en-US" dirty="0" smtClean="0"/>
              <a:t>2005: SEZ Act</a:t>
            </a:r>
          </a:p>
          <a:p>
            <a:r>
              <a:rPr lang="en-US" dirty="0" smtClean="0">
                <a:solidFill>
                  <a:srgbClr val="FFC000"/>
                </a:solidFill>
              </a:rPr>
              <a:t>SEZ Bottom-line: </a:t>
            </a:r>
            <a:r>
              <a:rPr lang="en-US" dirty="0" smtClean="0"/>
              <a:t>Export promotion through tax incentive.</a:t>
            </a:r>
            <a:endParaRPr lang="en-US" dirty="0"/>
          </a:p>
          <a:p>
            <a:pPr marL="0" indent="0">
              <a:buNone/>
            </a:pPr>
            <a:r>
              <a:rPr lang="en-US" u="sng" dirty="0" smtClean="0"/>
              <a:t>Export Units</a:t>
            </a:r>
          </a:p>
          <a:p>
            <a:r>
              <a:rPr lang="en-US" dirty="0"/>
              <a:t>EXPORT ORIENTED UNITS (EOUs), </a:t>
            </a:r>
          </a:p>
          <a:p>
            <a:r>
              <a:rPr lang="en-US" dirty="0"/>
              <a:t>ELECTRONICS HARDWARE TECHNOLOGY PARKS (EHTPs), </a:t>
            </a:r>
          </a:p>
          <a:p>
            <a:r>
              <a:rPr lang="en-US" dirty="0"/>
              <a:t>SOFTWARE TECHNOLOGY PARKS (STPs)</a:t>
            </a:r>
          </a:p>
          <a:p>
            <a:r>
              <a:rPr lang="en-US" dirty="0"/>
              <a:t>BIO-TECHNOLOGY PARKS (BTPs</a:t>
            </a:r>
            <a:r>
              <a:rPr lang="en-US" dirty="0" smtClean="0"/>
              <a:t>)</a:t>
            </a:r>
          </a:p>
          <a:p>
            <a:r>
              <a:rPr lang="en-US" dirty="0" smtClean="0"/>
              <a:t>Defense Technology park </a:t>
            </a:r>
            <a:r>
              <a:rPr lang="en-US" dirty="0" smtClean="0">
                <a:solidFill>
                  <a:srgbClr val="FFC000"/>
                </a:solidFill>
              </a:rPr>
              <a:t>[</a:t>
            </a:r>
            <a:r>
              <a:rPr lang="en-US" b="1" dirty="0" err="1" smtClean="0">
                <a:solidFill>
                  <a:srgbClr val="FFC000"/>
                </a:solidFill>
              </a:rPr>
              <a:t>Ottappalam</a:t>
            </a:r>
            <a:r>
              <a:rPr lang="en-US" b="1" dirty="0" smtClean="0">
                <a:solidFill>
                  <a:srgbClr val="FFC000"/>
                </a:solidFill>
              </a:rPr>
              <a:t>, Kerala</a:t>
            </a:r>
            <a:r>
              <a:rPr lang="en-US" dirty="0" smtClean="0">
                <a:solidFill>
                  <a:srgbClr val="FFC000"/>
                </a:solidFill>
              </a:rPr>
              <a:t>]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 smtClean="0"/>
              <a:t>Tax &amp; infra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Special</a:t>
            </a:r>
            <a:br>
              <a:rPr lang="en-US" dirty="0" smtClean="0"/>
            </a:br>
            <a:r>
              <a:rPr lang="en-US" dirty="0" smtClean="0"/>
              <a:t>economic</a:t>
            </a:r>
            <a:br>
              <a:rPr lang="en-US" dirty="0" smtClean="0"/>
            </a:br>
            <a:r>
              <a:rPr lang="en-US" dirty="0" smtClean="0"/>
              <a:t>zones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FTP-2015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9835260"/>
      </p:ext>
    </p:extLst>
  </p:cSld>
  <p:clrMapOvr>
    <a:masterClrMapping/>
  </p:clrMapOvr>
  <p:timing>
    <p:tnLst>
      <p:par>
        <p:cTn id="1" dur="indefinite" restart="never" nodeType="tmRoot"/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" grpId="1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31913" y="0"/>
            <a:ext cx="5480173" cy="6858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Towns of Export Excellence (TEE</a:t>
            </a:r>
            <a:r>
              <a:rPr lang="en-US" sz="2400" dirty="0" smtClean="0"/>
              <a:t>): union gives $$ for infra Development </a:t>
            </a:r>
            <a:endParaRPr lang="en-US" sz="2400" dirty="0"/>
          </a:p>
        </p:txBody>
      </p:sp>
      <p:sp>
        <p:nvSpPr>
          <p:cNvPr id="8" name="Rectangle 7"/>
          <p:cNvSpPr/>
          <p:nvPr/>
        </p:nvSpPr>
        <p:spPr>
          <a:xfrm>
            <a:off x="7360443" y="641839"/>
            <a:ext cx="1735199" cy="123092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Location FACTORS?</a:t>
            </a: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Rectangular Callout 8"/>
          <p:cNvSpPr/>
          <p:nvPr/>
        </p:nvSpPr>
        <p:spPr>
          <a:xfrm>
            <a:off x="0" y="1995855"/>
            <a:ext cx="1831913" cy="1433146"/>
          </a:xfrm>
          <a:prstGeom prst="wedgeRectCallout">
            <a:avLst>
              <a:gd name="adj1" fmla="val 66038"/>
              <a:gd name="adj2" fmla="val 18942"/>
            </a:avLst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+mj-lt"/>
              <a:buAutoNum type="arabicPeriod"/>
            </a:pP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A’bad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-Textile,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Surat-Gems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endPara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Morbi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 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Ceramic</a:t>
            </a:r>
          </a:p>
        </p:txBody>
      </p:sp>
      <p:sp>
        <p:nvSpPr>
          <p:cNvPr id="10" name="Rectangular Callout 9"/>
          <p:cNvSpPr/>
          <p:nvPr/>
        </p:nvSpPr>
        <p:spPr>
          <a:xfrm>
            <a:off x="915956" y="868577"/>
            <a:ext cx="1831913" cy="777446"/>
          </a:xfrm>
          <a:prstGeom prst="wedgeRectCallout">
            <a:avLst>
              <a:gd name="adj1" fmla="val 66038"/>
              <a:gd name="adj2" fmla="val 18942"/>
            </a:avLst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Woolen, </a:t>
            </a:r>
            <a:r>
              <a:rPr lang="en-US" sz="20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Knitware</a:t>
            </a:r>
            <a:endParaRPr lang="en-US" sz="20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HAR, Punjab</a:t>
            </a: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Rectangular Callout 10"/>
          <p:cNvSpPr/>
          <p:nvPr/>
        </p:nvSpPr>
        <p:spPr>
          <a:xfrm>
            <a:off x="915956" y="1719077"/>
            <a:ext cx="1373935" cy="550707"/>
          </a:xfrm>
          <a:prstGeom prst="wedgeRectCallout">
            <a:avLst>
              <a:gd name="adj1" fmla="val 66038"/>
              <a:gd name="adj2" fmla="val 18942"/>
            </a:avLst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Handicraft</a:t>
            </a: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Rectangular Callout 11"/>
          <p:cNvSpPr/>
          <p:nvPr/>
        </p:nvSpPr>
        <p:spPr>
          <a:xfrm>
            <a:off x="1494692" y="5332716"/>
            <a:ext cx="1611601" cy="550707"/>
          </a:xfrm>
          <a:prstGeom prst="wedgeRectCallout">
            <a:avLst>
              <a:gd name="adj1" fmla="val 66038"/>
              <a:gd name="adj2" fmla="val 18942"/>
            </a:avLst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Coir, Cashew</a:t>
            </a: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Rectangular Callout 12"/>
          <p:cNvSpPr/>
          <p:nvPr/>
        </p:nvSpPr>
        <p:spPr>
          <a:xfrm>
            <a:off x="4403389" y="5332716"/>
            <a:ext cx="1900696" cy="550707"/>
          </a:xfrm>
          <a:prstGeom prst="wedgeRectCallout">
            <a:avLst>
              <a:gd name="adj1" fmla="val -85629"/>
              <a:gd name="adj2" fmla="val -5006"/>
            </a:avLst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handloom, Marine</a:t>
            </a: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Rectangular Callout 13"/>
          <p:cNvSpPr/>
          <p:nvPr/>
        </p:nvSpPr>
        <p:spPr>
          <a:xfrm>
            <a:off x="4746290" y="4082785"/>
            <a:ext cx="995088" cy="550707"/>
          </a:xfrm>
          <a:prstGeom prst="wedgeRectCallout">
            <a:avLst>
              <a:gd name="adj1" fmla="val -85629"/>
              <a:gd name="adj2" fmla="val -5006"/>
            </a:avLst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seafood</a:t>
            </a: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Rectangular Callout 14"/>
          <p:cNvSpPr/>
          <p:nvPr/>
        </p:nvSpPr>
        <p:spPr>
          <a:xfrm>
            <a:off x="3809655" y="1039124"/>
            <a:ext cx="2344960" cy="911246"/>
          </a:xfrm>
          <a:prstGeom prst="wedgeRectCallout">
            <a:avLst>
              <a:gd name="adj1" fmla="val -25546"/>
              <a:gd name="adj2" fmla="val 70032"/>
            </a:avLst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Handicraft, Leather, Glassware (Firozabad)</a:t>
            </a: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Rectangular Callout 15"/>
          <p:cNvSpPr/>
          <p:nvPr/>
        </p:nvSpPr>
        <p:spPr>
          <a:xfrm>
            <a:off x="1783556" y="3807431"/>
            <a:ext cx="801382" cy="550707"/>
          </a:xfrm>
          <a:prstGeom prst="wedgeRectCallout">
            <a:avLst>
              <a:gd name="adj1" fmla="val 85134"/>
              <a:gd name="adj2" fmla="val -48112"/>
            </a:avLst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Textile</a:t>
            </a: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Rectangular Callout 16"/>
          <p:cNvSpPr/>
          <p:nvPr/>
        </p:nvSpPr>
        <p:spPr>
          <a:xfrm>
            <a:off x="5517446" y="3276054"/>
            <a:ext cx="995088" cy="550707"/>
          </a:xfrm>
          <a:prstGeom prst="wedgeRectCallout">
            <a:avLst>
              <a:gd name="adj1" fmla="val -85629"/>
              <a:gd name="adj2" fmla="val -5006"/>
            </a:avLst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seafood</a:t>
            </a: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Rectangular Callout 17"/>
          <p:cNvSpPr/>
          <p:nvPr/>
        </p:nvSpPr>
        <p:spPr>
          <a:xfrm>
            <a:off x="7221071" y="2517754"/>
            <a:ext cx="1342637" cy="911246"/>
          </a:xfrm>
          <a:prstGeom prst="wedgeRectCallout">
            <a:avLst>
              <a:gd name="adj1" fmla="val -120500"/>
              <a:gd name="adj2" fmla="val -5228"/>
            </a:avLst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Bamboo</a:t>
            </a:r>
          </a:p>
          <a:p>
            <a:r>
              <a:rPr lang="en-US" sz="20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Agartala</a:t>
            </a:r>
            <a:endParaRPr lang="en-US" sz="20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Rectangular Callout 18"/>
          <p:cNvSpPr/>
          <p:nvPr/>
        </p:nvSpPr>
        <p:spPr>
          <a:xfrm>
            <a:off x="2747869" y="2193971"/>
            <a:ext cx="1929639" cy="550707"/>
          </a:xfrm>
          <a:prstGeom prst="wedgeRectCallout">
            <a:avLst>
              <a:gd name="adj1" fmla="val -2703"/>
              <a:gd name="adj2" fmla="val 97173"/>
            </a:avLst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Indore (soya), </a:t>
            </a:r>
            <a:r>
              <a:rPr lang="en-US" sz="20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Dewas</a:t>
            </a:r>
            <a:r>
              <a:rPr 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(Pharma)</a:t>
            </a: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796454" y="6479931"/>
            <a:ext cx="2347546" cy="3780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List is not exhaustive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6475029" y="3600450"/>
            <a:ext cx="2637692" cy="27080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fontAlgn="ctr">
              <a:buFont typeface="Arial" panose="020B0604020202020204" pitchFamily="34" charset="0"/>
              <a:buChar char="•"/>
            </a:pP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Assistance to States for Developing Export Infrastructure and Allied </a:t>
            </a:r>
            <a:r>
              <a:rPr 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Activities (ASIDE)</a:t>
            </a: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85750" indent="-285750" fontAlgn="ctr">
              <a:buFont typeface="Arial" panose="020B0604020202020204" pitchFamily="34" charset="0"/>
              <a:buChar char="•"/>
            </a:pP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By Department of Commerce</a:t>
            </a:r>
          </a:p>
          <a:p>
            <a:pPr marL="285750" indent="-285750" fontAlgn="ctr">
              <a:buFont typeface="Arial" panose="020B0604020202020204" pitchFamily="34" charset="0"/>
              <a:buChar char="•"/>
            </a:pP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Help States to fill infrastructure gaps with this money</a:t>
            </a:r>
          </a:p>
        </p:txBody>
      </p:sp>
    </p:spTree>
    <p:extLst>
      <p:ext uri="{BB962C8B-B14F-4D97-AF65-F5344CB8AC3E}">
        <p14:creationId xmlns:p14="http://schemas.microsoft.com/office/powerpoint/2010/main" val="2179044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587" y="3005831"/>
            <a:ext cx="4166596" cy="262912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90178" y="2161902"/>
            <a:ext cx="3522689" cy="198861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5390178" y="1514956"/>
            <a:ext cx="3522689" cy="646946"/>
          </a:xfrm>
          <a:prstGeom prst="rect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World’s NET BoP = ZERO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66762" y="4594194"/>
            <a:ext cx="1506860" cy="142219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405" y="1093838"/>
            <a:ext cx="5179824" cy="1902527"/>
          </a:xfrm>
          <a:prstGeom prst="rect">
            <a:avLst/>
          </a:prstGeom>
        </p:spPr>
      </p:pic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 smtClean="0"/>
              <a:t>Define Balance of Payment (</a:t>
            </a:r>
            <a:r>
              <a:rPr lang="en-US" dirty="0" err="1" smtClean="0"/>
              <a:t>BoP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5634958"/>
            <a:ext cx="2669136" cy="365792"/>
          </a:xfrm>
          <a:prstGeom prst="rect">
            <a:avLst/>
          </a:prstGeom>
        </p:spPr>
      </p:pic>
      <p:sp>
        <p:nvSpPr>
          <p:cNvPr id="15" name="Curved Up Arrow 14"/>
          <p:cNvSpPr/>
          <p:nvPr/>
        </p:nvSpPr>
        <p:spPr>
          <a:xfrm rot="17476877">
            <a:off x="3632600" y="3998939"/>
            <a:ext cx="1878800" cy="854323"/>
          </a:xfrm>
          <a:prstGeom prst="curvedUp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CREDIT</a:t>
            </a:r>
          </a:p>
        </p:txBody>
      </p:sp>
      <p:sp>
        <p:nvSpPr>
          <p:cNvPr id="16" name="Curved Up Arrow 15"/>
          <p:cNvSpPr/>
          <p:nvPr/>
        </p:nvSpPr>
        <p:spPr>
          <a:xfrm rot="4793619">
            <a:off x="1037448" y="4030852"/>
            <a:ext cx="1957845" cy="837167"/>
          </a:xfrm>
          <a:prstGeom prst="curvedUp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DEBIT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20777" y="5106041"/>
            <a:ext cx="581069" cy="581069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91226" y="4060402"/>
            <a:ext cx="581069" cy="581069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50205" y="4040717"/>
            <a:ext cx="581069" cy="581069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63745" y="2913772"/>
            <a:ext cx="581069" cy="581069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21347" y="2913772"/>
            <a:ext cx="581069" cy="581069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26723" y="5165945"/>
            <a:ext cx="581069" cy="581069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08213" y="4060402"/>
            <a:ext cx="581069" cy="581069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29956" y="4040717"/>
            <a:ext cx="581069" cy="581069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52670" y="106938"/>
            <a:ext cx="3052712" cy="67549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35331" y="798985"/>
            <a:ext cx="1637421" cy="1336541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23504" y="4605359"/>
            <a:ext cx="1637421" cy="1336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39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animBg="1"/>
      <p:bldP spid="16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2015: ASIDE was stopped. (14</a:t>
            </a:r>
            <a:r>
              <a:rPr lang="en-US" sz="3600" baseline="30000" dirty="0" smtClean="0"/>
              <a:t>th</a:t>
            </a:r>
            <a:r>
              <a:rPr lang="en-US" sz="3600" dirty="0" smtClean="0"/>
              <a:t> FC grant)</a:t>
            </a:r>
          </a:p>
          <a:p>
            <a:r>
              <a:rPr lang="en-US" sz="3600" dirty="0" smtClean="0"/>
              <a:t>2017: Budget- Trade </a:t>
            </a:r>
            <a:r>
              <a:rPr lang="en-US" sz="3600" dirty="0"/>
              <a:t>Infrastructure for Export Scheme (TIES) </a:t>
            </a:r>
            <a:endParaRPr lang="en-US" sz="3600" dirty="0" smtClean="0"/>
          </a:p>
          <a:p>
            <a:r>
              <a:rPr lang="en-US" sz="3600" dirty="0" smtClean="0"/>
              <a:t>Commerce Ministry.: Union to give max. 20 cr. Grant in each infrastructure project.</a:t>
            </a:r>
            <a:endParaRPr lang="en-US" sz="36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Export infrastructure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Budget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6911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aphicFrame>
        <p:nvGraphicFramePr>
          <p:cNvPr id="2" name="Content Placeholder 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47395080"/>
              </p:ext>
            </p:extLst>
          </p:nvPr>
        </p:nvGraphicFramePr>
        <p:xfrm>
          <a:off x="659423" y="641839"/>
          <a:ext cx="10146323" cy="59435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" name="Title 3"/>
          <p:cNvSpPr>
            <a:spLocks noGrp="1"/>
          </p:cNvSpPr>
          <p:nvPr>
            <p:ph type="title"/>
          </p:nvPr>
        </p:nvSpPr>
        <p:spPr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smtClean="0"/>
              <a:t>How to control Current Account Deficit ?-&gt; Export </a:t>
            </a:r>
            <a:r>
              <a:rPr lang="en-US" dirty="0" smtClean="0">
                <a:latin typeface="Franklin Gothic Medium Cond" panose="020B0606030402020204" pitchFamily="34" charset="0"/>
              </a:rPr>
              <a:t>▲</a:t>
            </a:r>
            <a:endParaRPr lang="en-US" dirty="0"/>
          </a:p>
        </p:txBody>
      </p:sp>
      <p:graphicFrame>
        <p:nvGraphicFramePr>
          <p:cNvPr id="5" name="Diagram 4"/>
          <p:cNvGraphicFramePr/>
          <p:nvPr/>
        </p:nvGraphicFramePr>
        <p:xfrm>
          <a:off x="126023" y="625718"/>
          <a:ext cx="3426069" cy="62322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</p:spTree>
    <p:extLst>
      <p:ext uri="{BB962C8B-B14F-4D97-AF65-F5344CB8AC3E}">
        <p14:creationId xmlns:p14="http://schemas.microsoft.com/office/powerpoint/2010/main" val="3020226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A5ED718-D3E3-4388-A819-B6778324E41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graphicEl>
                                              <a:dgm id="{0A5ED718-D3E3-4388-A819-B6778324E41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9FA93DBF-2519-43DE-8FE3-2A50C2F4159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graphicEl>
                                              <a:dgm id="{9FA93DBF-2519-43DE-8FE3-2A50C2F4159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FA52409-669E-4A9A-905D-ACEE1CF497E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graphicEl>
                                              <a:dgm id="{FFA52409-669E-4A9A-905D-ACEE1CF497E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CF3E8F1-D797-476B-BADC-9C6E690AD3B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graphicEl>
                                              <a:dgm id="{BCF3E8F1-D797-476B-BADC-9C6E690AD3B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9F56B8D2-0BAB-4CBA-A2BE-08E4E432666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graphicEl>
                                              <a:dgm id="{9F56B8D2-0BAB-4CBA-A2BE-08E4E432666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26071" cy="6571129"/>
          </a:xfrm>
          <a:prstGeom prst="rect">
            <a:avLst/>
          </a:prstGeom>
        </p:spPr>
      </p:pic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2947883478"/>
              </p:ext>
            </p:extLst>
          </p:nvPr>
        </p:nvGraphicFramePr>
        <p:xfrm>
          <a:off x="1" y="633046"/>
          <a:ext cx="5257800" cy="46202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6" name="Rectangular Callout 5"/>
          <p:cNvSpPr/>
          <p:nvPr/>
        </p:nvSpPr>
        <p:spPr>
          <a:xfrm>
            <a:off x="4777155" y="5477434"/>
            <a:ext cx="2537012" cy="869577"/>
          </a:xfrm>
          <a:prstGeom prst="wedgeRectCallout">
            <a:avLst>
              <a:gd name="adj1" fmla="val -12169"/>
              <a:gd name="adj2" fmla="val -79054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UAE’s LARGEST city </a:t>
            </a:r>
          </a:p>
          <a:p>
            <a:pPr algn="ctr"/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DUBAI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32027" y="1635369"/>
            <a:ext cx="2191540" cy="1738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249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2BD88478-0F9E-4644-9298-BF245F65B7A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graphicEl>
                                              <a:dgm id="{2BD88478-0F9E-4644-9298-BF245F65B7A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EBCA21AA-812A-4FE9-BCCD-BD5F1218439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graphicEl>
                                              <a:dgm id="{EBCA21AA-812A-4FE9-BCCD-BD5F1218439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D6A8AC29-DB59-483B-AD6B-35858421560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graphicEl>
                                              <a:dgm id="{D6A8AC29-DB59-483B-AD6B-35858421560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6B64AE5D-F1D4-4E37-A487-F2AD1AE9556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>
                                            <p:graphicEl>
                                              <a:dgm id="{6B64AE5D-F1D4-4E37-A487-F2AD1AE9556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Sub>
          <a:bldDgm bld="one"/>
        </p:bldSub>
      </p:bldGraphic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8610" y="1219707"/>
            <a:ext cx="8499348" cy="414173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 rot="19389029">
            <a:off x="267652" y="4973865"/>
            <a:ext cx="1472441" cy="64355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>
                <a:latin typeface="Franklin Gothic Medium Cond" panose="020B0606030402020204" pitchFamily="34" charset="0"/>
              </a:rPr>
              <a:t>some</a:t>
            </a:r>
          </a:p>
          <a:p>
            <a:pPr algn="ctr"/>
            <a:r>
              <a:rPr lang="en-US" sz="2100" dirty="0">
                <a:latin typeface="Franklin Gothic Medium Cond" panose="020B0606030402020204" pitchFamily="34" charset="0"/>
              </a:rPr>
              <a:t>incoming</a:t>
            </a:r>
          </a:p>
        </p:txBody>
      </p:sp>
      <p:sp>
        <p:nvSpPr>
          <p:cNvPr id="3" name="Plus 2"/>
          <p:cNvSpPr/>
          <p:nvPr/>
        </p:nvSpPr>
        <p:spPr>
          <a:xfrm>
            <a:off x="1625544" y="2891805"/>
            <a:ext cx="930166" cy="961697"/>
          </a:xfrm>
          <a:prstGeom prst="mathPlus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" name="Rectangle 4"/>
          <p:cNvSpPr/>
          <p:nvPr/>
        </p:nvSpPr>
        <p:spPr>
          <a:xfrm rot="19389029">
            <a:off x="7155350" y="1366220"/>
            <a:ext cx="1472441" cy="504644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>
                <a:latin typeface="Franklin Gothic Medium Cond" panose="020B0606030402020204" pitchFamily="34" charset="0"/>
              </a:rPr>
              <a:t>??</a:t>
            </a:r>
          </a:p>
        </p:txBody>
      </p:sp>
      <p:sp>
        <p:nvSpPr>
          <p:cNvPr id="7" name="Double Brace 6"/>
          <p:cNvSpPr/>
          <p:nvPr/>
        </p:nvSpPr>
        <p:spPr>
          <a:xfrm>
            <a:off x="414069" y="3525012"/>
            <a:ext cx="2141642" cy="1399032"/>
          </a:xfrm>
          <a:prstGeom prst="bracePair">
            <a:avLst/>
          </a:prstGeom>
          <a:ln w="571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Plus 8"/>
          <p:cNvSpPr/>
          <p:nvPr/>
        </p:nvSpPr>
        <p:spPr>
          <a:xfrm>
            <a:off x="8078775" y="3962347"/>
            <a:ext cx="674988" cy="717350"/>
          </a:xfrm>
          <a:prstGeom prst="mathPlus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Minus 9"/>
          <p:cNvSpPr/>
          <p:nvPr/>
        </p:nvSpPr>
        <p:spPr>
          <a:xfrm>
            <a:off x="5516227" y="4679697"/>
            <a:ext cx="685800" cy="520262"/>
          </a:xfrm>
          <a:prstGeom prst="mathMinus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3" name="Plus 12"/>
          <p:cNvSpPr/>
          <p:nvPr/>
        </p:nvSpPr>
        <p:spPr>
          <a:xfrm>
            <a:off x="4697352" y="4443196"/>
            <a:ext cx="930166" cy="961697"/>
          </a:xfrm>
          <a:prstGeom prst="mathPlus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5" name="Minus 14"/>
          <p:cNvSpPr/>
          <p:nvPr/>
        </p:nvSpPr>
        <p:spPr>
          <a:xfrm>
            <a:off x="2436509" y="4762224"/>
            <a:ext cx="685800" cy="520262"/>
          </a:xfrm>
          <a:prstGeom prst="mathMinus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Plus 15"/>
          <p:cNvSpPr/>
          <p:nvPr/>
        </p:nvSpPr>
        <p:spPr>
          <a:xfrm>
            <a:off x="855813" y="2892481"/>
            <a:ext cx="930166" cy="961697"/>
          </a:xfrm>
          <a:prstGeom prst="mathPlus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" name="Minus 16"/>
          <p:cNvSpPr/>
          <p:nvPr/>
        </p:nvSpPr>
        <p:spPr>
          <a:xfrm>
            <a:off x="3385713" y="4775378"/>
            <a:ext cx="685800" cy="520262"/>
          </a:xfrm>
          <a:prstGeom prst="mathMinus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" name="Rectangle 3"/>
          <p:cNvSpPr/>
          <p:nvPr/>
        </p:nvSpPr>
        <p:spPr>
          <a:xfrm>
            <a:off x="2855566" y="5485466"/>
            <a:ext cx="5952392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GIFT city: Smart city model</a:t>
            </a:r>
          </a:p>
          <a:p>
            <a:pPr algn="ctr"/>
            <a:r>
              <a:rPr lang="en-US" sz="2400" dirty="0" smtClean="0"/>
              <a:t>Trickle down in Gandhinagar- </a:t>
            </a:r>
            <a:r>
              <a:rPr lang="en-US" sz="2400" dirty="0" err="1" smtClean="0"/>
              <a:t>A’bad</a:t>
            </a:r>
            <a:r>
              <a:rPr lang="en-US" sz="2400" dirty="0" smtClean="0"/>
              <a:t>. Taxi, Metro etc.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36927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28229748"/>
              </p:ext>
            </p:extLst>
          </p:nvPr>
        </p:nvGraphicFramePr>
        <p:xfrm>
          <a:off x="104770" y="686121"/>
          <a:ext cx="5534020" cy="27780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Gujarat Intl. Financial Tech City</a:t>
            </a:r>
            <a:r>
              <a:rPr lang="en-IN" dirty="0" smtClean="0"/>
              <a:t>: JV between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38781" y="858887"/>
            <a:ext cx="3314020" cy="2929594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5738781" y="3788481"/>
            <a:ext cx="3414011" cy="13638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Between Gandhinagar, </a:t>
            </a:r>
            <a:r>
              <a:rPr lang="en-US" sz="2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A’bad</a:t>
            </a:r>
            <a:endParaRPr lang="en-US" sz="24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“greenfield City”</a:t>
            </a:r>
          </a:p>
          <a:p>
            <a:pPr algn="ctr"/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Diamond </a:t>
            </a: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Tower</a:t>
            </a:r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2527720059"/>
              </p:ext>
            </p:extLst>
          </p:nvPr>
        </p:nvGraphicFramePr>
        <p:xfrm>
          <a:off x="104770" y="3358662"/>
          <a:ext cx="5555263" cy="29454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sp>
        <p:nvSpPr>
          <p:cNvPr id="4" name="Rectangle 3"/>
          <p:cNvSpPr/>
          <p:nvPr/>
        </p:nvSpPr>
        <p:spPr>
          <a:xfrm>
            <a:off x="5763358" y="5257800"/>
            <a:ext cx="3289443" cy="1301262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Now proposal for an IFSC in Mumbai also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22277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8034C520-8FF0-46B1-91A4-D7851DC7FB8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>
                                            <p:graphicEl>
                                              <a:dgm id="{8034C520-8FF0-46B1-91A4-D7851DC7FB8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43BCBF8D-534C-42EA-A469-13666CA6992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8">
                                            <p:graphicEl>
                                              <a:dgm id="{43BCBF8D-534C-42EA-A469-13666CA6992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9E7F3586-7A9B-4AD5-BD9D-8071550EEB8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8">
                                            <p:graphicEl>
                                              <a:dgm id="{9E7F3586-7A9B-4AD5-BD9D-8071550EEB8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5D99CB36-C5EE-43B6-963A-EBB9E6757FB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8">
                                            <p:graphicEl>
                                              <a:dgm id="{5D99CB36-C5EE-43B6-963A-EBB9E6757FB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F12422E8-2C99-48E7-A641-085F8D23FCE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8">
                                            <p:graphicEl>
                                              <a:dgm id="{F12422E8-2C99-48E7-A641-085F8D23FCE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011221F5-5E76-4BEE-B650-97E4A29434C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8">
                                            <p:graphicEl>
                                              <a:dgm id="{011221F5-5E76-4BEE-B650-97E4A29434C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A42D0FA5-1187-4302-82B1-81CDB1CA379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graphicEl>
                                              <a:dgm id="{A42D0FA5-1187-4302-82B1-81CDB1CA379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834216D9-77BC-441C-9206-F1FA8A81521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graphicEl>
                                              <a:dgm id="{834216D9-77BC-441C-9206-F1FA8A81521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CA9127BB-1818-4011-A4E0-53E5913D048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graphicEl>
                                              <a:dgm id="{CA9127BB-1818-4011-A4E0-53E5913D048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D1F9406D-218A-4F2B-B479-9A239BC27D4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graphicEl>
                                              <a:dgm id="{D1F9406D-218A-4F2B-B479-9A239BC27D4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Sub>
          <a:bldDgm bld="lvlAtOnce"/>
        </p:bldSub>
      </p:bldGraphic>
      <p:bldP spid="2" grpId="0" animBg="1"/>
      <p:bldGraphic spid="3" grpId="0">
        <p:bldSub>
          <a:bldDgm bld="one"/>
        </p:bldSub>
      </p:bldGraphic>
      <p:bldP spid="4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60159" cy="497694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696" y="3262208"/>
            <a:ext cx="4572638" cy="34294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3776210" y="2362239"/>
            <a:ext cx="5476674" cy="3687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779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857250"/>
            <a:ext cx="9153330" cy="146957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2326822"/>
            <a:ext cx="4872445" cy="109728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" y="2326822"/>
            <a:ext cx="1332411" cy="3500664"/>
          </a:xfrm>
          <a:prstGeom prst="rect">
            <a:avLst/>
          </a:prstGeom>
        </p:spPr>
      </p:pic>
      <p:sp>
        <p:nvSpPr>
          <p:cNvPr id="5" name="Pentagon 4"/>
          <p:cNvSpPr/>
          <p:nvPr/>
        </p:nvSpPr>
        <p:spPr>
          <a:xfrm>
            <a:off x="1214846" y="3489417"/>
            <a:ext cx="4892039" cy="620486"/>
          </a:xfrm>
          <a:prstGeom prst="homePlat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IMPORT (-) Debit</a:t>
            </a:r>
          </a:p>
        </p:txBody>
      </p:sp>
      <p:sp>
        <p:nvSpPr>
          <p:cNvPr id="6" name="Pentagon 5"/>
          <p:cNvSpPr/>
          <p:nvPr/>
        </p:nvSpPr>
        <p:spPr>
          <a:xfrm>
            <a:off x="1214846" y="4194809"/>
            <a:ext cx="3272246" cy="620486"/>
          </a:xfrm>
          <a:prstGeom prst="homePlat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dirty="0"/>
              <a:t>EXPORT (+) Credit</a:t>
            </a:r>
          </a:p>
        </p:txBody>
      </p:sp>
      <p:sp>
        <p:nvSpPr>
          <p:cNvPr id="7" name="Minus 6"/>
          <p:cNvSpPr/>
          <p:nvPr/>
        </p:nvSpPr>
        <p:spPr>
          <a:xfrm>
            <a:off x="1103812" y="4887142"/>
            <a:ext cx="5231674" cy="137160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Equal 7"/>
          <p:cNvSpPr/>
          <p:nvPr/>
        </p:nvSpPr>
        <p:spPr>
          <a:xfrm>
            <a:off x="1103812" y="5109210"/>
            <a:ext cx="842554" cy="483326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2028007" y="5167993"/>
            <a:ext cx="3265715" cy="36575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Balance of Trade (</a:t>
            </a:r>
            <a:r>
              <a:rPr lang="en-US" sz="2400" dirty="0" err="1"/>
              <a:t>BoT</a:t>
            </a:r>
            <a:r>
              <a:rPr lang="en-US" sz="2400" dirty="0"/>
              <a:t>)</a:t>
            </a:r>
          </a:p>
        </p:txBody>
      </p:sp>
      <p:sp>
        <p:nvSpPr>
          <p:cNvPr id="12" name="Rectangle 11"/>
          <p:cNvSpPr/>
          <p:nvPr/>
        </p:nvSpPr>
        <p:spPr>
          <a:xfrm>
            <a:off x="5819502" y="4887142"/>
            <a:ext cx="2991396" cy="10058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/>
              <a:t>IF </a:t>
            </a:r>
            <a:r>
              <a:rPr lang="en-US" sz="2100" dirty="0" err="1"/>
              <a:t>BoT</a:t>
            </a:r>
            <a:r>
              <a:rPr lang="en-US" sz="2100" dirty="0"/>
              <a:t> is </a:t>
            </a:r>
          </a:p>
          <a:p>
            <a:pPr algn="ctr"/>
            <a:r>
              <a:rPr lang="en-US" sz="2100" dirty="0"/>
              <a:t>+ve = Trade Surplus (EX&gt;I’M)</a:t>
            </a:r>
          </a:p>
          <a:p>
            <a:pPr algn="ctr"/>
            <a:r>
              <a:rPr lang="en-US" sz="2100" dirty="0"/>
              <a:t>-ve=Trade Deficit (IM&gt;EX)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52268" y="3528834"/>
            <a:ext cx="581069" cy="58106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62739" y="4221165"/>
            <a:ext cx="581069" cy="581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891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  <p:bldP spid="9" grpId="0" animBg="1"/>
      <p:bldP spid="1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543430"/>
            <a:ext cx="9144000" cy="631457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 Imported Goods and Source Countries [2016]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33592" y="2030200"/>
            <a:ext cx="735622" cy="73562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0638" y="2965093"/>
            <a:ext cx="735622" cy="73562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8585" y="1820008"/>
            <a:ext cx="735622" cy="73562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617785" y="795523"/>
            <a:ext cx="4662853" cy="6062477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0" y="2623043"/>
            <a:ext cx="1617785" cy="4234957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280638" y="3771900"/>
            <a:ext cx="2863362" cy="308610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2" name="Content Placeholder 4"/>
          <p:cNvGraphicFramePr>
            <a:graphicFrameLocks/>
          </p:cNvGraphicFramePr>
          <p:nvPr>
            <p:extLst/>
          </p:nvPr>
        </p:nvGraphicFramePr>
        <p:xfrm>
          <a:off x="67729" y="4324026"/>
          <a:ext cx="8797529" cy="22395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48438" y="4534700"/>
            <a:ext cx="1016352" cy="1016352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1116153" y="804315"/>
            <a:ext cx="4985710" cy="3829231"/>
            <a:chOff x="1116153" y="804315"/>
            <a:chExt cx="4985710" cy="3829231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1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116153" y="804315"/>
              <a:ext cx="4985709" cy="3829231"/>
            </a:xfrm>
            <a:prstGeom prst="rect">
              <a:avLst/>
            </a:prstGeom>
          </p:spPr>
        </p:pic>
        <p:sp>
          <p:nvSpPr>
            <p:cNvPr id="14" name="Rectangle 13"/>
            <p:cNvSpPr/>
            <p:nvPr/>
          </p:nvSpPr>
          <p:spPr>
            <a:xfrm>
              <a:off x="1116153" y="810976"/>
              <a:ext cx="4985710" cy="607858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Import Growth both has declined..</a:t>
              </a:r>
            </a:p>
            <a:p>
              <a:pPr algn="ctr"/>
              <a:r>
                <a:rPr lang="en-US" sz="16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“Make in India success?”, “Demonetization”?</a:t>
              </a:r>
              <a:endPara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28801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F5C11771-7FC6-44C6-83AF-AB1D2D47A2F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>
                                            <p:graphicEl>
                                              <a:dgm id="{F5C11771-7FC6-44C6-83AF-AB1D2D47A2F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>
                                            <p:graphicEl>
                                              <a:dgm id="{F5C11771-7FC6-44C6-83AF-AB1D2D47A2F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>
                                            <p:graphicEl>
                                              <a:dgm id="{F5C11771-7FC6-44C6-83AF-AB1D2D47A2F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0295DFED-C25B-4D06-ADDD-753B89917A7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">
                                            <p:graphicEl>
                                              <a:dgm id="{0295DFED-C25B-4D06-ADDD-753B89917A7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">
                                            <p:graphicEl>
                                              <a:dgm id="{0295DFED-C25B-4D06-ADDD-753B89917A7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>
                                            <p:graphicEl>
                                              <a:dgm id="{0295DFED-C25B-4D06-ADDD-753B89917A7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287D7D1D-D42B-4CF5-A27B-0EB9CB7407E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2">
                                            <p:graphicEl>
                                              <a:dgm id="{287D7D1D-D42B-4CF5-A27B-0EB9CB7407E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2">
                                            <p:graphicEl>
                                              <a:dgm id="{287D7D1D-D42B-4CF5-A27B-0EB9CB7407E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>
                                            <p:graphicEl>
                                              <a:dgm id="{287D7D1D-D42B-4CF5-A27B-0EB9CB7407E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825D6361-8B49-4479-9A0E-990BC88C40A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2">
                                            <p:graphicEl>
                                              <a:dgm id="{825D6361-8B49-4479-9A0E-990BC88C40A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2">
                                            <p:graphicEl>
                                              <a:dgm id="{825D6361-8B49-4479-9A0E-990BC88C40A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>
                                            <p:graphicEl>
                                              <a:dgm id="{825D6361-8B49-4479-9A0E-990BC88C40A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93958771-5F5B-4668-874F-DEC89152222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2">
                                            <p:graphicEl>
                                              <a:dgm id="{93958771-5F5B-4668-874F-DEC89152222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2">
                                            <p:graphicEl>
                                              <a:dgm id="{93958771-5F5B-4668-874F-DEC89152222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">
                                            <p:graphicEl>
                                              <a:dgm id="{93958771-5F5B-4668-874F-DEC89152222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A2DC4D13-0FDA-4C7F-91D5-73658415FCD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2">
                                            <p:graphicEl>
                                              <a:dgm id="{A2DC4D13-0FDA-4C7F-91D5-73658415FCD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2">
                                            <p:graphicEl>
                                              <a:dgm id="{A2DC4D13-0FDA-4C7F-91D5-73658415FCD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2">
                                            <p:graphicEl>
                                              <a:dgm id="{A2DC4D13-0FDA-4C7F-91D5-73658415FCD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B11DD630-D476-4ADE-912E-F13A42AADB7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2">
                                            <p:graphicEl>
                                              <a:dgm id="{B11DD630-D476-4ADE-912E-F13A42AADB7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2">
                                            <p:graphicEl>
                                              <a:dgm id="{B11DD630-D476-4ADE-912E-F13A42AADB7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2">
                                            <p:graphicEl>
                                              <a:dgm id="{B11DD630-D476-4ADE-912E-F13A42AADB7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33AF02FA-9F42-4E7B-9C6B-24E1410358C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2">
                                            <p:graphicEl>
                                              <a:dgm id="{33AF02FA-9F42-4E7B-9C6B-24E1410358C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2">
                                            <p:graphicEl>
                                              <a:dgm id="{33AF02FA-9F42-4E7B-9C6B-24E1410358C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2">
                                            <p:graphicEl>
                                              <a:dgm id="{33AF02FA-9F42-4E7B-9C6B-24E1410358C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9CFAA424-8BEF-4C75-B3A4-CE4A20B0AC7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2">
                                            <p:graphicEl>
                                              <a:dgm id="{9CFAA424-8BEF-4C75-B3A4-CE4A20B0AC7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2">
                                            <p:graphicEl>
                                              <a:dgm id="{9CFAA424-8BEF-4C75-B3A4-CE4A20B0AC7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2">
                                            <p:graphicEl>
                                              <a:dgm id="{9CFAA424-8BEF-4C75-B3A4-CE4A20B0AC7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A047C321-6AFE-46A7-AA64-5F9CE9DEDF5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2">
                                            <p:graphicEl>
                                              <a:dgm id="{A047C321-6AFE-46A7-AA64-5F9CE9DEDF5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2">
                                            <p:graphicEl>
                                              <a:dgm id="{A047C321-6AFE-46A7-AA64-5F9CE9DEDF5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2">
                                            <p:graphicEl>
                                              <a:dgm id="{A047C321-6AFE-46A7-AA64-5F9CE9DEDF5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Graphic spid="12" grpId="0">
        <p:bldSub>
          <a:bldDgm bld="one"/>
        </p:bldSub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543430"/>
            <a:ext cx="9144000" cy="63145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6280638" y="3771900"/>
            <a:ext cx="2863362" cy="308610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0" y="2623043"/>
            <a:ext cx="1617785" cy="4234957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617785" y="795523"/>
            <a:ext cx="4662853" cy="6062477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48300"/>
            <a:ext cx="9144000" cy="701675"/>
          </a:xfr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smtClean="0"/>
              <a:t>Top Exported Goods and Destinations [2016]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8585" y="1706586"/>
            <a:ext cx="735622" cy="73562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55978" y="2577408"/>
            <a:ext cx="735622" cy="735622"/>
          </a:xfrm>
          <a:prstGeom prst="rect">
            <a:avLst/>
          </a:prstGeom>
        </p:spPr>
      </p:pic>
      <p:graphicFrame>
        <p:nvGraphicFramePr>
          <p:cNvPr id="3" name="Diagram 2"/>
          <p:cNvGraphicFramePr/>
          <p:nvPr>
            <p:extLst/>
          </p:nvPr>
        </p:nvGraphicFramePr>
        <p:xfrm>
          <a:off x="4117731" y="1354973"/>
          <a:ext cx="5026269" cy="12055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35653" y="647755"/>
            <a:ext cx="4908347" cy="799722"/>
          </a:xfrm>
          <a:prstGeom prst="rect">
            <a:avLst/>
          </a:prstGeom>
        </p:spPr>
      </p:pic>
      <p:sp>
        <p:nvSpPr>
          <p:cNvPr id="9" name="Left Arrow 8"/>
          <p:cNvSpPr/>
          <p:nvPr/>
        </p:nvSpPr>
        <p:spPr>
          <a:xfrm rot="21074462">
            <a:off x="4486670" y="3292179"/>
            <a:ext cx="1729016" cy="850769"/>
          </a:xfrm>
          <a:prstGeom prst="leftArrow">
            <a:avLst>
              <a:gd name="adj1" fmla="val 96046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Tea, Rice, Automobile &amp; Drugs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88270" y="3165494"/>
            <a:ext cx="735622" cy="735622"/>
          </a:xfrm>
          <a:prstGeom prst="rect">
            <a:avLst/>
          </a:prstGeom>
        </p:spPr>
      </p:pic>
      <p:graphicFrame>
        <p:nvGraphicFramePr>
          <p:cNvPr id="13" name="Content Placeholder 4"/>
          <p:cNvGraphicFramePr>
            <a:graphicFrameLocks/>
          </p:cNvGraphicFramePr>
          <p:nvPr>
            <p:extLst/>
          </p:nvPr>
        </p:nvGraphicFramePr>
        <p:xfrm>
          <a:off x="276519" y="4003016"/>
          <a:ext cx="8797529" cy="19395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</p:spTree>
    <p:extLst>
      <p:ext uri="{BB962C8B-B14F-4D97-AF65-F5344CB8AC3E}">
        <p14:creationId xmlns:p14="http://schemas.microsoft.com/office/powerpoint/2010/main" val="3100598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B82040FC-69D5-4187-8278-0D9C4046461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>
                                            <p:graphicEl>
                                              <a:dgm id="{B82040FC-69D5-4187-8278-0D9C4046461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E55AA97D-62D5-4E8E-8BD1-8998F81C33B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>
                                            <p:graphicEl>
                                              <a:dgm id="{E55AA97D-62D5-4E8E-8BD1-8998F81C33B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06D6D23B-D6FA-4452-8F73-496D3DCDC83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>
                                            <p:graphicEl>
                                              <a:dgm id="{06D6D23B-D6FA-4452-8F73-496D3DCDC83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24BB28E5-8EF2-40E2-B868-982A6F80231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>
                                            <p:graphicEl>
                                              <a:dgm id="{24BB28E5-8EF2-40E2-B868-982A6F80231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64744321-0629-446E-ADE3-D92E3E0BD06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>
                                            <p:graphicEl>
                                              <a:dgm id="{64744321-0629-446E-ADE3-D92E3E0BD06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FA0630AF-27E1-4A7E-817C-800CA43E479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>
                                            <p:graphicEl>
                                              <a:dgm id="{FA0630AF-27E1-4A7E-817C-800CA43E479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F55FC625-9D17-48D9-B071-1D5E9ED6486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>
                                            <p:graphicEl>
                                              <a:dgm id="{F55FC625-9D17-48D9-B071-1D5E9ED6486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98729C5C-E78F-4CBA-8C40-90ECA6458E0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>
                                            <p:graphicEl>
                                              <a:dgm id="{98729C5C-E78F-4CBA-8C40-90ECA6458E0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1B787F3C-48CB-4060-9172-85DE7500EFD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>
                                            <p:graphicEl>
                                              <a:dgm id="{1B787F3C-48CB-4060-9172-85DE7500EFD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A08667D7-9D62-40A9-8C6B-6BE0311B6D5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3">
                                            <p:graphicEl>
                                              <a:dgm id="{A08667D7-9D62-40A9-8C6B-6BE0311B6D5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994C03F2-8FC3-463C-843E-47AC048E33D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3">
                                            <p:graphicEl>
                                              <a:dgm id="{994C03F2-8FC3-463C-843E-47AC048E33D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5B3955E8-DDE1-4841-BE96-220BFDA94CF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3">
                                            <p:graphicEl>
                                              <a:dgm id="{5B3955E8-DDE1-4841-BE96-220BFDA94CF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92F07D75-067C-43F7-B57A-25DF73B60F5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3">
                                            <p:graphicEl>
                                              <a:dgm id="{92F07D75-067C-43F7-B57A-25DF73B60F5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83AB6372-A977-4ACC-8496-A0F4820E297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3">
                                            <p:graphicEl>
                                              <a:dgm id="{83AB6372-A977-4ACC-8496-A0F4820E297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53C85961-34C3-4F30-BE15-5842E485DBE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3">
                                            <p:graphicEl>
                                              <a:dgm id="{53C85961-34C3-4F30-BE15-5842E485DBE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2D44D37A-C72F-4B8F-95F5-F21444A8B9A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9" dur="500"/>
                                        <p:tgtEl>
                                          <p:spTgt spid="3">
                                            <p:graphicEl>
                                              <a:dgm id="{2D44D37A-C72F-4B8F-95F5-F21444A8B9A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FC84C75A-7D90-4F5B-AFD4-D7D77D40EED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4" dur="500"/>
                                        <p:tgtEl>
                                          <p:spTgt spid="3">
                                            <p:graphicEl>
                                              <a:dgm id="{FC84C75A-7D90-4F5B-AFD4-D7D77D40EED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1A92BEDB-155A-4EE2-AB04-B35CE68157C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7" dur="500"/>
                                        <p:tgtEl>
                                          <p:spTgt spid="3">
                                            <p:graphicEl>
                                              <a:dgm id="{1A92BEDB-155A-4EE2-AB04-B35CE68157C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AF67FCCE-6687-4DC2-9C9C-103D3B7009F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2" dur="500"/>
                                        <p:tgtEl>
                                          <p:spTgt spid="3">
                                            <p:graphicEl>
                                              <a:dgm id="{AF67FCCE-6687-4DC2-9C9C-103D3B7009F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4927F131-C810-4749-A697-4B30FF89868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5" dur="500"/>
                                        <p:tgtEl>
                                          <p:spTgt spid="3">
                                            <p:graphicEl>
                                              <a:dgm id="{4927F131-C810-4749-A697-4B30FF89868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1" grpId="0" animBg="1"/>
      <p:bldP spid="10" grpId="0" animBg="1"/>
      <p:bldGraphic spid="3" grpId="0">
        <p:bldSub>
          <a:bldDgm bld="one"/>
        </p:bldSub>
      </p:bldGraphic>
      <p:bldP spid="9" grpId="0" animBg="1"/>
      <p:bldGraphic spid="13" grpId="0">
        <p:bldSub>
          <a:bldDgm bld="one"/>
        </p:bldSub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-61737" y="206793"/>
            <a:ext cx="7774056" cy="6523809"/>
            <a:chOff x="9144000" y="5048209"/>
            <a:chExt cx="7774056" cy="6523809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144000" y="5048209"/>
              <a:ext cx="7774056" cy="6523809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9242600" y="5093383"/>
              <a:ext cx="7236069" cy="949570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Export Growth both has declined..</a:t>
              </a:r>
            </a:p>
            <a:p>
              <a:pPr algn="ctr"/>
              <a:r>
                <a:rPr lang="en-US" sz="24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“China slowdown”, “</a:t>
              </a:r>
              <a:r>
                <a:rPr lang="en-US" sz="2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Protectionism</a:t>
              </a:r>
              <a:r>
                <a:rPr lang="en-US" sz="24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”, Stringent rules (USFDA)…</a:t>
              </a:r>
              <a:endPara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78878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Export performance?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795523"/>
            <a:ext cx="9085127" cy="558155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28716" y="3068514"/>
            <a:ext cx="2150947" cy="215094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5766" y="1497198"/>
            <a:ext cx="1477106" cy="1477106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7669565" y="1163090"/>
            <a:ext cx="1415562" cy="6682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Make in India </a:t>
            </a:r>
            <a:r>
              <a:rPr lang="en-US" sz="1200" dirty="0" smtClean="0">
                <a:sym typeface="Wingdings" panose="05000000000000000000" pitchFamily="2" charset="2"/>
              </a:rPr>
              <a:t>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13617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RIJ43_PURPLE_17">
  <a:themeElements>
    <a:clrScheme name="Mrunal _2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0070C0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FFC000"/>
      </a:hlink>
      <a:folHlink>
        <a:srgbClr val="B26B02"/>
      </a:folHlink>
    </a:clrScheme>
    <a:fontScheme name="1_Mrunal_Franklink">
      <a:majorFont>
        <a:latin typeface="Franklin Gothic Demi"/>
        <a:ea typeface=""/>
        <a:cs typeface="Arial Unicode MS"/>
      </a:majorFont>
      <a:minorFont>
        <a:latin typeface="Franklin Gothic Medium Cond"/>
        <a:ea typeface=""/>
        <a:cs typeface="Arial Unicode M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IJ43_PURPLE_17" id="{5452F6F4-4F00-4E1A-B6D2-08FD5D8106E7}" vid="{A21FE2D1-3C0B-4B50-8383-9C36D6BC4F9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BRIJ43_PURPLE_17</Template>
  <TotalTime>407</TotalTime>
  <Words>2607</Words>
  <Application>Microsoft Office PowerPoint</Application>
  <PresentationFormat>On-screen Show (4:3)</PresentationFormat>
  <Paragraphs>529</Paragraphs>
  <Slides>45</Slides>
  <Notes>45</Notes>
  <HiddenSlides>0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61" baseType="lpstr">
      <vt:lpstr>Arial</vt:lpstr>
      <vt:lpstr>Arial Black</vt:lpstr>
      <vt:lpstr>Arial Narrow</vt:lpstr>
      <vt:lpstr>Arial Unicode MS</vt:lpstr>
      <vt:lpstr>Calibri</vt:lpstr>
      <vt:lpstr>Franklin Gothic Demi</vt:lpstr>
      <vt:lpstr>Franklin Gothic Demi Cond</vt:lpstr>
      <vt:lpstr>Franklin Gothic Heavy</vt:lpstr>
      <vt:lpstr>Franklin Gothic Medium Cond</vt:lpstr>
      <vt:lpstr>Kozuka Gothic Pro B</vt:lpstr>
      <vt:lpstr>MV Boli</vt:lpstr>
      <vt:lpstr>Segoe UI</vt:lpstr>
      <vt:lpstr>Segoe UI Black</vt:lpstr>
      <vt:lpstr>Segoe UI Semibold</vt:lpstr>
      <vt:lpstr>Wingdings</vt:lpstr>
      <vt:lpstr>BRIJ43_PURPLE_17</vt:lpstr>
      <vt:lpstr>Economy: 6 pillars + theory  + current + BES17 (pre cum Mains)</vt:lpstr>
      <vt:lpstr>BoP, Intl. Trade: has been the most ‘fragmented series’ </vt:lpstr>
      <vt:lpstr>Compare and Contrast</vt:lpstr>
      <vt:lpstr>Define Balance of Payment (BoP)</vt:lpstr>
      <vt:lpstr>PowerPoint Presentation</vt:lpstr>
      <vt:lpstr>Top Imported Goods and Source Countries [2016]</vt:lpstr>
      <vt:lpstr>Top Exported Goods and Destinations [2016]</vt:lpstr>
      <vt:lpstr>PowerPoint Presentation</vt:lpstr>
      <vt:lpstr>Export performance?</vt:lpstr>
      <vt:lpstr>PowerPoint Presentation</vt:lpstr>
      <vt:lpstr>PowerPoint Presentation</vt:lpstr>
      <vt:lpstr>PowerPoint Presentation</vt:lpstr>
      <vt:lpstr>PowerPoint Presentation</vt:lpstr>
      <vt:lpstr>Pravasi Bharatiya Diwas: MORE in this article</vt:lpstr>
      <vt:lpstr>PowerPoint Presentation</vt:lpstr>
      <vt:lpstr>Rescue Ops for Indians</vt:lpstr>
      <vt:lpstr>Since UPSC asks 1.5-2 years old “current affairs”..</vt:lpstr>
      <vt:lpstr>Calculating current account deficit (CAD)</vt:lpstr>
      <vt:lpstr>How to control Current Account Deficit ?</vt:lpstr>
      <vt:lpstr>PowerPoint Presentation</vt:lpstr>
      <vt:lpstr>Why oil price Fell 2013-16</vt:lpstr>
      <vt:lpstr>PowerPoint Presentation</vt:lpstr>
      <vt:lpstr>Indian Strategic Petroleum Reserve (ISPRL) ltd. (under Petro Min)</vt:lpstr>
      <vt:lpstr>Location: strategic oil reserve…. [procure from Abu Dhabi, UAE et al]</vt:lpstr>
      <vt:lpstr>PowerPoint Presentation</vt:lpstr>
      <vt:lpstr>What else to improve our energy security?</vt:lpstr>
      <vt:lpstr>How to control Current Account Deficit ?</vt:lpstr>
      <vt:lpstr>Gold: DESHI and Videshi</vt:lpstr>
      <vt:lpstr>So why is gold obsession bad for economy?</vt:lpstr>
      <vt:lpstr>PowerPoint Presentation</vt:lpstr>
      <vt:lpstr>Principles</vt:lpstr>
      <vt:lpstr>Sovereign Gold Bonds; CGT exempted IF kept till maturity</vt:lpstr>
      <vt:lpstr>Gold Monetization Scheme: CGT exempt yes</vt:lpstr>
      <vt:lpstr>How to control Current Account Deficit ?</vt:lpstr>
      <vt:lpstr>BASICS</vt:lpstr>
      <vt:lpstr>FTP-2015: Region wise Strategies for Mains (GSM2 and 3): link</vt:lpstr>
      <vt:lpstr>Service export from India scheme (SEIS): 2015-17</vt:lpstr>
      <vt:lpstr>Tax &amp; infra  Special economic zones</vt:lpstr>
      <vt:lpstr>Towns of Export Excellence (TEE): union gives $$ for infra Development </vt:lpstr>
      <vt:lpstr>Export infrastructure</vt:lpstr>
      <vt:lpstr>How to control Current Account Deficit ?-&gt; Export ▲</vt:lpstr>
      <vt:lpstr>PowerPoint Presentation</vt:lpstr>
      <vt:lpstr>PowerPoint Presentation</vt:lpstr>
      <vt:lpstr>Gujarat Intl. Financial Tech City: JV between</vt:lpstr>
      <vt:lpstr>PowerPoint Presentation</vt:lpstr>
    </vt:vector>
  </TitlesOfParts>
  <Company>The Wolf School of Witchers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Mrunal Pate</dc:creator>
  <cp:lastModifiedBy>Mrunal Pate</cp:lastModifiedBy>
  <cp:revision>117</cp:revision>
  <dcterms:created xsi:type="dcterms:W3CDTF">2017-04-16T12:02:00Z</dcterms:created>
  <dcterms:modified xsi:type="dcterms:W3CDTF">2017-06-01T16:17:10Z</dcterms:modified>
</cp:coreProperties>
</file>